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71" r:id="rId2"/>
    <p:sldId id="293" r:id="rId3"/>
    <p:sldId id="273" r:id="rId4"/>
    <p:sldId id="277" r:id="rId5"/>
    <p:sldId id="279" r:id="rId6"/>
    <p:sldId id="312" r:id="rId7"/>
    <p:sldId id="314" r:id="rId8"/>
    <p:sldId id="325" r:id="rId9"/>
    <p:sldId id="315" r:id="rId10"/>
    <p:sldId id="321" r:id="rId11"/>
    <p:sldId id="317" r:id="rId12"/>
    <p:sldId id="318" r:id="rId13"/>
    <p:sldId id="319" r:id="rId14"/>
    <p:sldId id="322" r:id="rId15"/>
    <p:sldId id="323" r:id="rId16"/>
    <p:sldId id="324" r:id="rId17"/>
    <p:sldId id="326" r:id="rId18"/>
    <p:sldId id="327" r:id="rId19"/>
    <p:sldId id="328" r:id="rId20"/>
    <p:sldId id="329" r:id="rId21"/>
    <p:sldId id="330" r:id="rId22"/>
    <p:sldId id="331" r:id="rId23"/>
    <p:sldId id="332" r:id="rId24"/>
    <p:sldId id="333" r:id="rId25"/>
    <p:sldId id="334" r:id="rId26"/>
    <p:sldId id="283" r:id="rId27"/>
    <p:sldId id="286" r:id="rId28"/>
    <p:sldId id="265" r:id="rId2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D834B176-233D-1E53-5AE8-F82287670037}" name="지윤 김" initials="지김" userId="74d493036403a356" providerId="Windows Live"/>
  <p188:author id="{06D179AB-B60C-28E1-7762-FFF2B02493C2}" name="게스트 사용자" initials="게사" userId="게스트 사용자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D4C5E"/>
    <a:srgbClr val="718EA0"/>
    <a:srgbClr val="FFFFFF"/>
    <a:srgbClr val="F2F2F2"/>
    <a:srgbClr val="F9E207"/>
    <a:srgbClr val="000000"/>
    <a:srgbClr val="F9FCFD"/>
    <a:srgbClr val="44616D"/>
    <a:srgbClr val="146772"/>
    <a:srgbClr val="F3F9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5C6D748-BE5C-4F38-A03A-0E1574D13CD3}" v="667" dt="2024-09-10T06:59:51.765"/>
    <p1510:client id="{1691A270-6DAC-49BB-B335-111E7228D18F}" v="880" dt="2024-09-10T11:07:30.366"/>
    <p1510:client id="{2003A2E3-6A52-43BA-AFF3-8CC0D27D20F3}" v="287" dt="2024-09-10T03:13:08.209"/>
    <p1510:client id="{20650F72-91B4-499B-BF1C-F7984A7FC530}" v="4" dt="2024-09-09T03:10:07.668"/>
    <p1510:client id="{4E6CA701-D169-4544-AF86-0936C979BCAB}" v="1015" dt="2024-09-09T12:01:37.080"/>
    <p1510:client id="{55A0E5F3-D5E3-4054-80FC-A8BD8F548B92}" v="11" dt="2024-09-10T04:05:13.407"/>
    <p1510:client id="{6E58B73B-2A1C-4C06-804C-DA0C944360CF}" v="261" dt="2024-09-10T05:38:15.176"/>
    <p1510:client id="{79A77D31-3EB2-41FB-9BDD-C67B58D64C79}" v="329" dt="2024-09-09T14:46:34.031"/>
    <p1510:client id="{7B5BF798-6F4E-49D6-B0F6-0B0FC7450E55}" v="2" dt="2024-09-10T09:01:48.275"/>
    <p1510:client id="{868A5B83-5D7E-4B4A-9B86-FC60950676C8}" v="574" dt="2024-09-09T14:05:09.217"/>
    <p1510:client id="{8A195A32-8C1D-493F-8B27-79841A14E761}" v="2" dt="2024-09-10T04:04:30.307"/>
    <p1510:client id="{92F9F8FE-0DE8-41B7-9C72-11A48621AA37}" v="60" dt="2024-09-10T04:01:45.034"/>
    <p1510:client id="{A0C41369-10A6-43BD-8351-36846F435533}" v="296" dt="2024-09-09T16:43:14.771"/>
    <p1510:client id="{AAE41191-E4C9-454D-A5DC-1429AB0E1864}" v="290" dt="2024-09-10T02:46:02.007"/>
    <p1510:client id="{B8F2D068-8133-4EAD-9CD5-E584C60D394E}" v="1126" dt="2024-09-09T15:13:55.199"/>
    <p1510:client id="{BAF8955A-B4DF-44C9-8AE5-D35C16475474}" v="370" dt="2024-09-09T16:58:56.242"/>
    <p1510:client id="{D2EFC58C-0E3C-4FF1-9DFB-620AB2DD70F8}" v="301" dt="2024-09-10T03:20:10.827"/>
    <p1510:client id="{DAADF016-0B76-479D-BF96-31EB99746F1D}" v="658" dt="2024-09-10T05:19:37.402"/>
    <p1510:client id="{E1CAC6FB-233A-4CAC-9F08-4598FC516A62}" v="472" dt="2024-09-10T02:32:01.990"/>
    <p1510:client id="{EC6D422D-A473-44A1-BEC2-33C3A8A3C237}" v="312" dt="2024-09-10T15:31:00.40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922" autoAdjust="0"/>
    <p:restoredTop sz="96230" autoAdjust="0"/>
  </p:normalViewPr>
  <p:slideViewPr>
    <p:cSldViewPr snapToGrid="0">
      <p:cViewPr>
        <p:scale>
          <a:sx n="75" d="100"/>
          <a:sy n="75" d="100"/>
        </p:scale>
        <p:origin x="952" y="728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8/10/relationships/authors" Target="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microsoft.com/office/2015/10/relationships/revisionInfo" Target="revisionInfo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C0C211-14F3-40BD-A279-F448B692DB1B}" type="datetimeFigureOut">
              <a:rPr lang="ko-KR" altLang="en-US" smtClean="0"/>
              <a:t>2024-11-06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9828D8-21F8-44E2-8940-B7DD4C53EE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38247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안녕하세요</a:t>
            </a:r>
            <a:r>
              <a:rPr lang="en-US" altLang="ko-KR" dirty="0"/>
              <a:t>, </a:t>
            </a:r>
            <a:r>
              <a:rPr lang="ko-KR" altLang="en-US" dirty="0"/>
              <a:t>임영웅팀의 발표를 맡은 이다은 김지윤입니다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828D8-21F8-44E2-8940-B7DD4C53EEE4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40265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82C314-7843-1247-E90C-C22E48E0B7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564D747-2095-B8D5-A502-7131A0B1020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B7B7B8D-E9F4-8A28-0629-FF229F53FD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657DBB-5426-A498-7F47-6DE789B8E1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828D8-21F8-44E2-8940-B7DD4C53EEE4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14416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78C1F7-F02B-452F-9357-72F34355A0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5758040-0796-2375-E0A5-D6293A3B882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A3E7810-47BC-555C-5352-802B9AE2EA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FB58F25-F3D1-7564-2822-3222B88724F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828D8-21F8-44E2-8940-B7DD4C53EEE4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55216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29A215-36FE-0AEC-D351-1BE74AA2B3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864831D-C843-EAAC-A99E-06B0FF94CA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B612189-2D79-E0AC-BDC7-8276F85A98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9416139-396B-9282-D41F-C3ADF48732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828D8-21F8-44E2-8940-B7DD4C53EEE4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8666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DA3D55-B840-54F5-87AE-EAD1A278DE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EDC1BA6-93EF-F7B7-C268-EF550C4C3D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31776D8-06AE-3A21-82D7-A08F85C2F3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3B8267E-CF0D-9DB4-3128-4094A877AD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828D8-21F8-44E2-8940-B7DD4C53EEE4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73036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9975C3-DEB1-01DA-0E70-A570456475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D837618-4BEA-4F71-A0CA-1EAE37CC52E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99D2C76-E1AC-5E36-12BE-11F5C5239B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B156850-DF8D-0B0D-0B26-FDAE3EBCB33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828D8-21F8-44E2-8940-B7DD4C53EEE4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38440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33996A-4BE0-B32D-B3AC-7931993001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967F1BB-7923-78B7-2C7C-86DBA6584A4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C7A9234-056F-064C-7BB5-5C5F145600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8BC4422-C056-EE0E-198A-4354D1ACE6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828D8-21F8-44E2-8940-B7DD4C53EEE4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22781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4D59BC-1B63-0048-DE3A-C03B34A6CF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58C742F-1828-CE78-23A5-060CCF95A2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40114C4-D900-B6F4-7AAD-691D6C6942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ED21134-05DF-749E-790D-6DE340D27D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828D8-21F8-44E2-8940-B7DD4C53EEE4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02413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A6AD23-4829-7DCF-9982-142B6F7C24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47408D8-5959-F1FC-0FD5-88026BD893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B201765-2D42-365A-7F5B-E7A3693B6E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전반적인 진행 상황은 김지윤 팀원이 발표하도록 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02D302F-3384-246E-DF3F-023AB0AA9CB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828D8-21F8-44E2-8940-B7DD4C53EEE4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169432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2BB97D-28E7-B0EA-0471-A7273BCC35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8AE9D48-F8DA-1E5B-9FC9-9CF1818AFD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41FA492-9D33-1C16-60E9-FA60802C2F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A9864C0-387D-1F80-6C9C-2C64E682FB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828D8-21F8-44E2-8940-B7DD4C53EEE4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70427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1E6709-ED46-8F6B-C7D4-FD7332A725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9F7048B-7CFB-5949-7C61-13A9FA844C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24075B7-91C1-1439-E7CA-6BD8203501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6167183-5507-4D72-9F4A-7C76FF8FB42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828D8-21F8-44E2-8940-B7DD4C53EEE4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48692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지금까지 나온 아이디어들부터 전반적인 진행 상황</a:t>
            </a:r>
            <a:r>
              <a:rPr lang="en-US" altLang="ko-KR" dirty="0"/>
              <a:t>, </a:t>
            </a:r>
            <a:r>
              <a:rPr lang="ko-KR" altLang="en-US" dirty="0"/>
              <a:t>김지윤 팀원과 이다은 팀원의 개인 발표를 기반으로 진행하도록 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828D8-21F8-44E2-8940-B7DD4C53EEE4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700721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891800-D2CD-3071-6052-D5BBC9AE83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79087FB-CB41-BF85-6E3E-A76860BDE21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A5F6D64-4A94-28F0-26D7-2B7920E891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EFD6DC2-6FBF-2D6F-2253-81CDBCBA7C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828D8-21F8-44E2-8940-B7DD4C53EEE4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483202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6529A7-4D6A-6AFF-F8B0-2B52FBB229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D2383B7-FB32-FEEC-4F75-AA0657EF27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E003257-4662-B821-3C06-C0A7DAF28D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EDE36C3-38D8-CBB9-E582-4B94BC3433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828D8-21F8-44E2-8940-B7DD4C53EEE4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173556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A4F037-D0CD-9DBD-C7E9-08B3628F7E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A0C69D5-917D-A3E2-9F76-22C27A49BA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0AFE9B6-3DF1-2F00-176A-EF4B2EE36E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9958220-924C-6395-B77E-4BA87A7BCF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828D8-21F8-44E2-8940-B7DD4C53EEE4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432373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76C443-05AE-0107-1F2C-F718407FB0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784C529-8505-72AC-668E-D4C0FA387B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A4905BA-E978-5064-2A14-9DAD1CCF6F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4152E66-43C7-03AC-9898-50BA656F9CE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828D8-21F8-44E2-8940-B7DD4C53EEE4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749644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A16537-92EC-F700-F34B-861E71AEE2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C9564C2-BEF5-F81D-90F9-54A48294E0A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3B1C30D-1D9E-6640-D357-B4F193A973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737A913-1CDB-400F-09B7-82569F3ED66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828D8-21F8-44E2-8940-B7DD4C53EEE4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815016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001428-0606-5705-87FA-FC572176A5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D98BA58-5528-4CAC-966C-7A806B0F12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4AB5CA1-3052-9327-54A2-36EDEA8613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6A1709E-1A63-5283-A621-526D50635A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828D8-21F8-44E2-8940-B7DD4C53EEE4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365665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저희의 계획은 </a:t>
            </a:r>
            <a:r>
              <a:rPr lang="en-US" altLang="ko-KR" dirty="0"/>
              <a:t>10</a:t>
            </a:r>
            <a:r>
              <a:rPr lang="ko-KR" altLang="en-US" dirty="0"/>
              <a:t>월 초까지 실내 위치를 </a:t>
            </a:r>
            <a:r>
              <a:rPr lang="ko-KR" altLang="en-US" dirty="0" err="1"/>
              <a:t>시각화하는</a:t>
            </a:r>
            <a:r>
              <a:rPr lang="ko-KR" altLang="en-US" dirty="0"/>
              <a:t> 것입니다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예측 정확도가 높지는 않아도</a:t>
            </a:r>
            <a:r>
              <a:rPr lang="en-US" altLang="ko-KR" dirty="0"/>
              <a:t>, </a:t>
            </a:r>
            <a:r>
              <a:rPr lang="ko-KR" altLang="en-US" dirty="0"/>
              <a:t>예측 결과를 실시간으로 시각화가 가능하도록 하고자 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이를 위해</a:t>
            </a:r>
            <a:r>
              <a:rPr lang="en-US" altLang="ko-KR" dirty="0"/>
              <a:t>, </a:t>
            </a:r>
            <a:r>
              <a:rPr lang="ko-KR" altLang="en-US" dirty="0"/>
              <a:t>실내 위치 예측을 위한 정확한 방법을 탐색하여 모델을 개선해 나갈 것이며</a:t>
            </a:r>
            <a:r>
              <a:rPr lang="en-US" altLang="ko-KR" dirty="0"/>
              <a:t>, </a:t>
            </a:r>
            <a:r>
              <a:rPr lang="ko-KR" altLang="en-US" dirty="0"/>
              <a:t>이를 프론트에 </a:t>
            </a:r>
            <a:r>
              <a:rPr lang="ko-KR" altLang="en-US" dirty="0" err="1"/>
              <a:t>포팅할</a:t>
            </a:r>
            <a:r>
              <a:rPr lang="ko-KR" altLang="en-US" dirty="0"/>
              <a:t> 계획입니다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시각화 시에는 물류센터와 유사한 교내 환경에서 데이터를 다시 수집하여 진행할 것이며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이 과정들을 </a:t>
            </a:r>
            <a:r>
              <a:rPr lang="en-US" altLang="ko-KR" dirty="0"/>
              <a:t>10</a:t>
            </a:r>
            <a:r>
              <a:rPr lang="ko-KR" altLang="en-US" dirty="0"/>
              <a:t>월 초까지 마무리하는 것이 저희들의 </a:t>
            </a:r>
            <a:r>
              <a:rPr lang="en-US" altLang="ko-KR" dirty="0"/>
              <a:t>1</a:t>
            </a:r>
            <a:r>
              <a:rPr lang="ko-KR" altLang="en-US" dirty="0"/>
              <a:t>단계 계획입니다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828D8-21F8-44E2-8940-B7DD4C53EEE4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970541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이상 임영웅 팀의 발표를 마치겠습니다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828D8-21F8-44E2-8940-B7DD4C53EEE4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23320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프로젝트의 개요입니다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828D8-21F8-44E2-8940-B7DD4C53EEE4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79067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프로젝트의 목적은 사람의 위치를 실시간으로 파악하는 것입니다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넓고 높은 물류센터에서 작업자가 사고를 당하거나 쓰러질 때 빠르게 작업자의 위치를 찾는 것은 어려운 문제이기에 이를 해결하고자 프로젝트를 진행하고 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828D8-21F8-44E2-8940-B7DD4C53EEE4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90314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전반적인 진행 상황은 김지윤 팀원이 발표하도록 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828D8-21F8-44E2-8940-B7DD4C53EEE4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72235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50459C-783E-73EC-DC56-DF67DEB5A6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C8356A1-70BF-1953-BFDB-D1A47E31AF6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2763C50-AA2D-BDC4-D7E3-C37C9D9C53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EF032C2-95E9-1EB8-F740-7847A168F7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828D8-21F8-44E2-8940-B7DD4C53EEE4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06929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78B0C4-7009-30A2-72BA-F51BDB2419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35F3659-9551-C5FB-EB18-CAC2D8B4F5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0EECF05-27C5-CE7F-5E4F-2960E2E55D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B28C351-3F1E-A08F-63B3-3FEB794AB02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828D8-21F8-44E2-8940-B7DD4C53EEE4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26917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229F0D-9B09-9612-BD73-398D78C9FD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3EFE058-A72A-7198-6F4A-30157981890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5691CF6-FF5C-9C64-C830-8DB642BD9F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전반적인 진행 상황은 김지윤 팀원이 발표하도록 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A463FEC-CDC9-9D6C-3B80-F332B73AA6E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828D8-21F8-44E2-8940-B7DD4C53EEE4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22854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E55039-8FA5-302F-FC27-BF72554D4D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1C0150F-B697-5CA1-64AA-52A72DCE5F0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6B24CB9-B401-2FC4-3040-F8695F0D90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1417D97-0FF2-9D4F-2416-74C6717A7DD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828D8-21F8-44E2-8940-B7DD4C53EEE4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30402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CD90640-7EB0-BE1D-FA8A-7A3A60D87864}"/>
              </a:ext>
            </a:extLst>
          </p:cNvPr>
          <p:cNvSpPr txBox="1"/>
          <p:nvPr userDrawn="1"/>
        </p:nvSpPr>
        <p:spPr>
          <a:xfrm>
            <a:off x="9998245" y="6501660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C0A8D6C-2166-C593-56DA-F8BC31AF50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F5193-41CD-4063-B0C7-05E32D5C3CCF}" type="datetimeFigureOut">
              <a:rPr lang="ko-KR" altLang="en-US" smtClean="0"/>
              <a:t>2024-11-06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C3355A0-B053-055C-A48D-03DCA4984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8A9E0C0-C208-C880-12BC-22614B99B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0542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CD90640-7EB0-BE1D-FA8A-7A3A60D87864}"/>
              </a:ext>
            </a:extLst>
          </p:cNvPr>
          <p:cNvSpPr txBox="1"/>
          <p:nvPr userDrawn="1"/>
        </p:nvSpPr>
        <p:spPr>
          <a:xfrm>
            <a:off x="9982200" y="6501660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C0A8D6C-2166-C593-56DA-F8BC31AF50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F5193-41CD-4063-B0C7-05E32D5C3CCF}" type="datetimeFigureOut">
              <a:rPr lang="ko-KR" altLang="en-US" smtClean="0"/>
              <a:t>2024-11-06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C3355A0-B053-055C-A48D-03DCA4984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8A9E0C0-C208-C880-12BC-22614B99B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95779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D2A1902-5E0F-4C85-6B9B-CFB8C95C20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6124FC5-232C-D503-51B2-2388BA7040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DD67C67-55AD-BA6E-8404-A37284FE84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2F5193-41CD-4063-B0C7-05E32D5C3CCF}" type="datetimeFigureOut">
              <a:rPr lang="ko-KR" altLang="en-US" smtClean="0"/>
              <a:t>2024-11-06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6847630-7AE5-2706-2404-F94D6A4CFA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DA98C0-863E-3233-E6CC-C61C5150EE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41A778-E908-4432-BB93-29EAA93A69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9667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60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5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10" Type="http://schemas.openxmlformats.org/officeDocument/2006/relationships/image" Target="../media/image58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10" Type="http://schemas.openxmlformats.org/officeDocument/2006/relationships/image" Target="../media/image66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10" Type="http://schemas.openxmlformats.org/officeDocument/2006/relationships/image" Target="../media/image74.png"/><Relationship Id="rId4" Type="http://schemas.openxmlformats.org/officeDocument/2006/relationships/image" Target="../media/image68.png"/><Relationship Id="rId9" Type="http://schemas.openxmlformats.org/officeDocument/2006/relationships/image" Target="../media/image7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7" Type="http://schemas.openxmlformats.org/officeDocument/2006/relationships/image" Target="../media/image8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7" Type="http://schemas.openxmlformats.org/officeDocument/2006/relationships/image" Target="../media/image8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6956878-ABEC-AF9A-D2CE-3CA826B6E387}"/>
              </a:ext>
            </a:extLst>
          </p:cNvPr>
          <p:cNvSpPr txBox="1"/>
          <p:nvPr/>
        </p:nvSpPr>
        <p:spPr>
          <a:xfrm>
            <a:off x="465221" y="619463"/>
            <a:ext cx="6120586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600" b="1" spc="-150">
                <a:solidFill>
                  <a:schemeClr val="bg1"/>
                </a:solidFill>
                <a:latin typeface="+mj-ea"/>
                <a:ea typeface="+mj-ea"/>
              </a:rPr>
              <a:t>캡스턴 디자인</a:t>
            </a:r>
            <a:r>
              <a:rPr lang="en-US" altLang="ko-KR" sz="6600" b="1" spc="-150">
                <a:solidFill>
                  <a:schemeClr val="bg1"/>
                </a:solidFill>
                <a:latin typeface="+mj-ea"/>
                <a:ea typeface="+mj-ea"/>
              </a:rPr>
              <a:t>(2)</a:t>
            </a:r>
          </a:p>
          <a:p>
            <a:r>
              <a:rPr lang="en-US" altLang="ko-KR" sz="6600" b="1" spc="-150" err="1">
                <a:solidFill>
                  <a:schemeClr val="bg1"/>
                </a:solidFill>
                <a:latin typeface="+mj-ea"/>
                <a:ea typeface="+mj-ea"/>
              </a:rPr>
              <a:t>E’m</a:t>
            </a:r>
            <a:r>
              <a:rPr lang="en-US" altLang="ko-KR" sz="6600" b="1" spc="-15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ko-KR" altLang="en-US" sz="6600" b="1" spc="-150">
                <a:solidFill>
                  <a:schemeClr val="bg1"/>
                </a:solidFill>
                <a:latin typeface="+mj-ea"/>
                <a:ea typeface="+mj-ea"/>
              </a:rPr>
              <a:t>영웅</a:t>
            </a:r>
            <a:endParaRPr lang="ko-KR" altLang="en-US" sz="6000" spc="-15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BEB93D-E860-DD72-63D2-BA2ACD126D65}"/>
              </a:ext>
            </a:extLst>
          </p:cNvPr>
          <p:cNvSpPr txBox="1"/>
          <p:nvPr/>
        </p:nvSpPr>
        <p:spPr>
          <a:xfrm>
            <a:off x="513347" y="2996296"/>
            <a:ext cx="877163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이다은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A083F78-7EAC-088E-92A6-2CCA7C19FAAA}"/>
              </a:ext>
            </a:extLst>
          </p:cNvPr>
          <p:cNvCxnSpPr>
            <a:cxnSpLocks/>
          </p:cNvCxnSpPr>
          <p:nvPr/>
        </p:nvCxnSpPr>
        <p:spPr>
          <a:xfrm>
            <a:off x="513347" y="2841296"/>
            <a:ext cx="11700000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6F2842D5-F218-E6DD-CFF7-D315F1D08D34}"/>
              </a:ext>
            </a:extLst>
          </p:cNvPr>
          <p:cNvSpPr/>
          <p:nvPr/>
        </p:nvSpPr>
        <p:spPr>
          <a:xfrm>
            <a:off x="9682264" y="6374860"/>
            <a:ext cx="2477311" cy="428015"/>
          </a:xfrm>
          <a:prstGeom prst="rect">
            <a:avLst/>
          </a:prstGeom>
          <a:ln>
            <a:solidFill>
              <a:srgbClr val="2D4C5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96283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CAF647-192F-72FC-A04F-ED301E2D9B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29D69E6E-7983-0234-37C9-FAD9276AFD86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E4F8C28-A860-940E-FEDF-31BC1FB79B72}"/>
              </a:ext>
            </a:extLst>
          </p:cNvPr>
          <p:cNvSpPr txBox="1"/>
          <p:nvPr/>
        </p:nvSpPr>
        <p:spPr>
          <a:xfrm>
            <a:off x="144378" y="272716"/>
            <a:ext cx="675570" cy="338554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2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FB1BA2-9BED-37CA-3227-2A4695186B19}"/>
              </a:ext>
            </a:extLst>
          </p:cNvPr>
          <p:cNvSpPr txBox="1"/>
          <p:nvPr/>
        </p:nvSpPr>
        <p:spPr>
          <a:xfrm>
            <a:off x="1163052" y="272716"/>
            <a:ext cx="1830950" cy="52322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테스트 결과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585B462-BD00-720B-9DE6-8E32B288CA5F}"/>
              </a:ext>
            </a:extLst>
          </p:cNvPr>
          <p:cNvSpPr/>
          <p:nvPr/>
        </p:nvSpPr>
        <p:spPr>
          <a:xfrm>
            <a:off x="10097311" y="6461043"/>
            <a:ext cx="2029838" cy="220493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A67B23-2090-6BD2-17CC-13C92160A0EF}"/>
              </a:ext>
            </a:extLst>
          </p:cNvPr>
          <p:cNvSpPr txBox="1"/>
          <p:nvPr/>
        </p:nvSpPr>
        <p:spPr>
          <a:xfrm>
            <a:off x="331304" y="888821"/>
            <a:ext cx="4200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데이터를 하나의 행씩 처리</a:t>
            </a:r>
          </a:p>
        </p:txBody>
      </p:sp>
      <p:pic>
        <p:nvPicPr>
          <p:cNvPr id="8" name="그림 7" descr="텍스트, 스크린샷, 직사각형, 사각형이(가) 표시된 사진&#10;&#10;자동 생성된 설명">
            <a:extLst>
              <a:ext uri="{FF2B5EF4-FFF2-40B4-BE49-F238E27FC236}">
                <a16:creationId xmlns:a16="http://schemas.microsoft.com/office/drawing/2014/main" id="{FCDE9F5C-0F65-CDDE-444A-B9BB636591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49" t="7922" r="8133" b="5314"/>
          <a:stretch/>
        </p:blipFill>
        <p:spPr>
          <a:xfrm>
            <a:off x="5655089" y="344716"/>
            <a:ext cx="6296961" cy="5405994"/>
          </a:xfrm>
          <a:prstGeom prst="rect">
            <a:avLst/>
          </a:prstGeom>
        </p:spPr>
      </p:pic>
      <p:pic>
        <p:nvPicPr>
          <p:cNvPr id="9" name="그림 8" descr="라인이(가) 표시된 사진&#10;&#10;자동 생성된 설명">
            <a:extLst>
              <a:ext uri="{FF2B5EF4-FFF2-40B4-BE49-F238E27FC236}">
                <a16:creationId xmlns:a16="http://schemas.microsoft.com/office/drawing/2014/main" id="{78D97637-A00F-67F9-DB23-BB0F04ABC2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2" t="7725" r="1328" b="18997"/>
          <a:stretch/>
        </p:blipFill>
        <p:spPr>
          <a:xfrm>
            <a:off x="144378" y="5750009"/>
            <a:ext cx="8960711" cy="947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1608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A7BCCC-A091-C9D1-5E23-74BDDDA64F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221FD68A-202D-BE69-49C2-F577E26D81B6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D122C585-2A42-8EDE-A5F8-1F3956D5B428}"/>
              </a:ext>
            </a:extLst>
          </p:cNvPr>
          <p:cNvSpPr txBox="1"/>
          <p:nvPr/>
        </p:nvSpPr>
        <p:spPr>
          <a:xfrm>
            <a:off x="144378" y="272716"/>
            <a:ext cx="675570" cy="338554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2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4FBA6C-BF05-4289-A5E7-96141C0592B6}"/>
              </a:ext>
            </a:extLst>
          </p:cNvPr>
          <p:cNvSpPr txBox="1"/>
          <p:nvPr/>
        </p:nvSpPr>
        <p:spPr>
          <a:xfrm>
            <a:off x="1163052" y="272716"/>
            <a:ext cx="1830950" cy="52322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테스트 결과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0262BD-7973-B7F6-1992-752C4BF4AC17}"/>
              </a:ext>
            </a:extLst>
          </p:cNvPr>
          <p:cNvSpPr txBox="1"/>
          <p:nvPr/>
        </p:nvSpPr>
        <p:spPr>
          <a:xfrm>
            <a:off x="286048" y="834933"/>
            <a:ext cx="2375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Zone 1 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4312A80-7845-AA93-B15C-B537EAE49856}"/>
              </a:ext>
            </a:extLst>
          </p:cNvPr>
          <p:cNvSpPr txBox="1"/>
          <p:nvPr/>
        </p:nvSpPr>
        <p:spPr>
          <a:xfrm>
            <a:off x="3298890" y="834933"/>
            <a:ext cx="2375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Zone 2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65061B8-CB86-27AD-6CF7-8663DCE92D7D}"/>
              </a:ext>
            </a:extLst>
          </p:cNvPr>
          <p:cNvSpPr txBox="1"/>
          <p:nvPr/>
        </p:nvSpPr>
        <p:spPr>
          <a:xfrm>
            <a:off x="6255249" y="810672"/>
            <a:ext cx="2375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Zone 3</a:t>
            </a:r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35415FF-D6E3-6852-D454-11056EE22048}"/>
              </a:ext>
            </a:extLst>
          </p:cNvPr>
          <p:cNvSpPr txBox="1"/>
          <p:nvPr/>
        </p:nvSpPr>
        <p:spPr>
          <a:xfrm>
            <a:off x="9211608" y="829122"/>
            <a:ext cx="2375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Zone 4</a:t>
            </a:r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C53C43E-9A2F-ACE8-63C0-12922F02EB2E}"/>
              </a:ext>
            </a:extLst>
          </p:cNvPr>
          <p:cNvSpPr txBox="1"/>
          <p:nvPr/>
        </p:nvSpPr>
        <p:spPr>
          <a:xfrm>
            <a:off x="286048" y="3809448"/>
            <a:ext cx="2375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Zone 5 </a:t>
            </a:r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8454756-5402-425B-B729-E7D23B0B7E01}"/>
              </a:ext>
            </a:extLst>
          </p:cNvPr>
          <p:cNvSpPr txBox="1"/>
          <p:nvPr/>
        </p:nvSpPr>
        <p:spPr>
          <a:xfrm>
            <a:off x="3298890" y="3809448"/>
            <a:ext cx="2375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Zone 6</a:t>
            </a:r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957D81A-F861-E222-0FB6-74A4C20C8F5A}"/>
              </a:ext>
            </a:extLst>
          </p:cNvPr>
          <p:cNvSpPr/>
          <p:nvPr/>
        </p:nvSpPr>
        <p:spPr>
          <a:xfrm>
            <a:off x="10097311" y="6461043"/>
            <a:ext cx="2029838" cy="220493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 descr="텍스트, 라인, 그래프, 도표이(가) 표시된 사진&#10;&#10;자동 생성된 설명">
            <a:extLst>
              <a:ext uri="{FF2B5EF4-FFF2-40B4-BE49-F238E27FC236}">
                <a16:creationId xmlns:a16="http://schemas.microsoft.com/office/drawing/2014/main" id="{EFFE58BC-C8A0-D6EB-87FE-4402A69919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44" t="7148" r="8103" b="1898"/>
          <a:stretch/>
        </p:blipFill>
        <p:spPr>
          <a:xfrm>
            <a:off x="9058456" y="4207642"/>
            <a:ext cx="2847497" cy="2226197"/>
          </a:xfrm>
          <a:prstGeom prst="rect">
            <a:avLst/>
          </a:prstGeom>
        </p:spPr>
      </p:pic>
      <p:pic>
        <p:nvPicPr>
          <p:cNvPr id="8" name="그림 7" descr="텍스트, 라인, 그래프, 도표이(가) 표시된 사진&#10;&#10;자동 생성된 설명">
            <a:extLst>
              <a:ext uri="{FF2B5EF4-FFF2-40B4-BE49-F238E27FC236}">
                <a16:creationId xmlns:a16="http://schemas.microsoft.com/office/drawing/2014/main" id="{D93823E6-E05F-C768-F92C-C8D73D8456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37" t="7148" r="7859" b="1898"/>
          <a:stretch/>
        </p:blipFill>
        <p:spPr>
          <a:xfrm>
            <a:off x="181791" y="1181575"/>
            <a:ext cx="2858993" cy="2226197"/>
          </a:xfrm>
          <a:prstGeom prst="rect">
            <a:avLst/>
          </a:prstGeom>
        </p:spPr>
      </p:pic>
      <p:pic>
        <p:nvPicPr>
          <p:cNvPr id="9" name="그림 8" descr="텍스트, 라인, 그래프, 도표이(가) 표시된 사진&#10;&#10;자동 생성된 설명">
            <a:extLst>
              <a:ext uri="{FF2B5EF4-FFF2-40B4-BE49-F238E27FC236}">
                <a16:creationId xmlns:a16="http://schemas.microsoft.com/office/drawing/2014/main" id="{E8B70B5C-E191-581E-1AF8-46BC86EB3C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99" t="6591" r="7597" b="2456"/>
          <a:stretch/>
        </p:blipFill>
        <p:spPr>
          <a:xfrm>
            <a:off x="3138150" y="1181575"/>
            <a:ext cx="2858993" cy="2226197"/>
          </a:xfrm>
          <a:prstGeom prst="rect">
            <a:avLst/>
          </a:prstGeom>
        </p:spPr>
      </p:pic>
      <p:pic>
        <p:nvPicPr>
          <p:cNvPr id="10" name="그림 9" descr="텍스트, 라인, 그래프, 스크린샷이(가) 표시된 사진&#10;&#10;자동 생성된 설명">
            <a:extLst>
              <a:ext uri="{FF2B5EF4-FFF2-40B4-BE49-F238E27FC236}">
                <a16:creationId xmlns:a16="http://schemas.microsoft.com/office/drawing/2014/main" id="{571943D1-C6F8-5D31-B461-05F2AE7F74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22" t="6017" r="7573" b="1131"/>
          <a:stretch/>
        </p:blipFill>
        <p:spPr>
          <a:xfrm>
            <a:off x="6131921" y="1180004"/>
            <a:ext cx="2858993" cy="2272672"/>
          </a:xfrm>
          <a:prstGeom prst="rect">
            <a:avLst/>
          </a:prstGeom>
        </p:spPr>
      </p:pic>
      <p:pic>
        <p:nvPicPr>
          <p:cNvPr id="12" name="그림 11" descr="텍스트, 그래프, 라인, 도표이(가) 표시된 사진&#10;&#10;자동 생성된 설명">
            <a:extLst>
              <a:ext uri="{FF2B5EF4-FFF2-40B4-BE49-F238E27FC236}">
                <a16:creationId xmlns:a16="http://schemas.microsoft.com/office/drawing/2014/main" id="{26F9EFA2-8FB0-8908-0DDA-F9855773DFE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95" t="6519" r="8099" b="2463"/>
          <a:stretch/>
        </p:blipFill>
        <p:spPr>
          <a:xfrm>
            <a:off x="9046958" y="1202456"/>
            <a:ext cx="2858994" cy="2227768"/>
          </a:xfrm>
          <a:prstGeom prst="rect">
            <a:avLst/>
          </a:prstGeom>
        </p:spPr>
      </p:pic>
      <p:pic>
        <p:nvPicPr>
          <p:cNvPr id="13" name="그림 12" descr="텍스트, 라인, 그래프, 도표이(가) 표시된 사진&#10;&#10;자동 생성된 설명">
            <a:extLst>
              <a:ext uri="{FF2B5EF4-FFF2-40B4-BE49-F238E27FC236}">
                <a16:creationId xmlns:a16="http://schemas.microsoft.com/office/drawing/2014/main" id="{E6787729-86BD-AEFA-4991-30F4BAD1ECF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95" t="6519" r="8099" b="2463"/>
          <a:stretch/>
        </p:blipFill>
        <p:spPr>
          <a:xfrm>
            <a:off x="144379" y="4178780"/>
            <a:ext cx="2858993" cy="2227767"/>
          </a:xfrm>
          <a:prstGeom prst="rect">
            <a:avLst/>
          </a:prstGeom>
        </p:spPr>
      </p:pic>
      <p:pic>
        <p:nvPicPr>
          <p:cNvPr id="14" name="그림 13" descr="텍스트, 그래프, 라인, 번호이(가) 표시된 사진&#10;&#10;자동 생성된 설명">
            <a:extLst>
              <a:ext uri="{FF2B5EF4-FFF2-40B4-BE49-F238E27FC236}">
                <a16:creationId xmlns:a16="http://schemas.microsoft.com/office/drawing/2014/main" id="{B4DFDD39-6583-96C1-E4F5-26546D018BD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89" t="6794" r="8006" b="2188"/>
          <a:stretch/>
        </p:blipFill>
        <p:spPr>
          <a:xfrm>
            <a:off x="3138150" y="4178781"/>
            <a:ext cx="2858993" cy="2227767"/>
          </a:xfrm>
          <a:prstGeom prst="rect">
            <a:avLst/>
          </a:prstGeom>
        </p:spPr>
      </p:pic>
      <p:pic>
        <p:nvPicPr>
          <p:cNvPr id="16" name="그림 15" descr="텍스트, 그래프, 라인, 도표이(가) 표시된 사진&#10;&#10;자동 생성된 설명">
            <a:extLst>
              <a:ext uri="{FF2B5EF4-FFF2-40B4-BE49-F238E27FC236}">
                <a16:creationId xmlns:a16="http://schemas.microsoft.com/office/drawing/2014/main" id="{384F3572-8F7D-96D2-11A5-7EA096D8B53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71" t="6285" r="7924" b="1955"/>
          <a:stretch/>
        </p:blipFill>
        <p:spPr>
          <a:xfrm>
            <a:off x="6131921" y="4178781"/>
            <a:ext cx="2858993" cy="224594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1BEA6144-4426-3E56-CE28-0D7624F0D968}"/>
              </a:ext>
            </a:extLst>
          </p:cNvPr>
          <p:cNvSpPr txBox="1"/>
          <p:nvPr/>
        </p:nvSpPr>
        <p:spPr>
          <a:xfrm>
            <a:off x="6311732" y="3809448"/>
            <a:ext cx="2375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Zone 7</a:t>
            </a:r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B29791A-7ACD-470B-16F7-923DB23B1416}"/>
              </a:ext>
            </a:extLst>
          </p:cNvPr>
          <p:cNvSpPr txBox="1"/>
          <p:nvPr/>
        </p:nvSpPr>
        <p:spPr>
          <a:xfrm>
            <a:off x="9211608" y="3808469"/>
            <a:ext cx="2375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Zone 8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260871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0A1973-5B40-345C-68CF-48BEA9A967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FEC8DF55-0F89-E5B5-4B29-93B40BE6F192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7B6E3415-65DD-4209-5FD4-1D5C5BA44605}"/>
              </a:ext>
            </a:extLst>
          </p:cNvPr>
          <p:cNvSpPr txBox="1"/>
          <p:nvPr/>
        </p:nvSpPr>
        <p:spPr>
          <a:xfrm>
            <a:off x="144378" y="272716"/>
            <a:ext cx="675570" cy="338554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2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7068F4-5F4A-36BF-E6B3-7F774DD86977}"/>
              </a:ext>
            </a:extLst>
          </p:cNvPr>
          <p:cNvSpPr txBox="1"/>
          <p:nvPr/>
        </p:nvSpPr>
        <p:spPr>
          <a:xfrm>
            <a:off x="1163052" y="272716"/>
            <a:ext cx="1830950" cy="52322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테스트 결과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D00262E-63C8-6722-2145-639919D2B8C2}"/>
              </a:ext>
            </a:extLst>
          </p:cNvPr>
          <p:cNvSpPr txBox="1"/>
          <p:nvPr/>
        </p:nvSpPr>
        <p:spPr>
          <a:xfrm>
            <a:off x="278257" y="875238"/>
            <a:ext cx="2375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Zone 9</a:t>
            </a:r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46E35F9-DC6C-96D6-4C3F-1F99A56A0DE6}"/>
              </a:ext>
            </a:extLst>
          </p:cNvPr>
          <p:cNvSpPr txBox="1"/>
          <p:nvPr/>
        </p:nvSpPr>
        <p:spPr>
          <a:xfrm>
            <a:off x="3280024" y="875238"/>
            <a:ext cx="2375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Zone 10</a:t>
            </a:r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6D9F497-C0B7-7E71-B063-AD105EC455E5}"/>
              </a:ext>
            </a:extLst>
          </p:cNvPr>
          <p:cNvSpPr txBox="1"/>
          <p:nvPr/>
        </p:nvSpPr>
        <p:spPr>
          <a:xfrm>
            <a:off x="6281791" y="881547"/>
            <a:ext cx="2375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Zone 11</a:t>
            </a:r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F9BDB99-51C3-1E52-696A-BE3CDF933F0C}"/>
              </a:ext>
            </a:extLst>
          </p:cNvPr>
          <p:cNvSpPr txBox="1"/>
          <p:nvPr/>
        </p:nvSpPr>
        <p:spPr>
          <a:xfrm>
            <a:off x="9186411" y="875238"/>
            <a:ext cx="2375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Zone 12</a:t>
            </a:r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3C15630-C090-2E17-479D-E556453BED7E}"/>
              </a:ext>
            </a:extLst>
          </p:cNvPr>
          <p:cNvSpPr/>
          <p:nvPr/>
        </p:nvSpPr>
        <p:spPr>
          <a:xfrm>
            <a:off x="10097311" y="6461043"/>
            <a:ext cx="2029838" cy="220493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 descr="텍스트, 그래프, 라인, 도표이(가) 표시된 사진&#10;&#10;자동 생성된 설명">
            <a:extLst>
              <a:ext uri="{FF2B5EF4-FFF2-40B4-BE49-F238E27FC236}">
                <a16:creationId xmlns:a16="http://schemas.microsoft.com/office/drawing/2014/main" id="{0FAD3B2F-3FBF-B91C-5F5B-417B47F157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19" t="6598" r="8116" b="1678"/>
          <a:stretch/>
        </p:blipFill>
        <p:spPr>
          <a:xfrm>
            <a:off x="9099873" y="4179528"/>
            <a:ext cx="2833649" cy="2226188"/>
          </a:xfrm>
          <a:prstGeom prst="rect">
            <a:avLst/>
          </a:prstGeom>
        </p:spPr>
      </p:pic>
      <p:pic>
        <p:nvPicPr>
          <p:cNvPr id="27" name="그림 26" descr="텍스트, 그래프, 라인, 도표이(가) 표시된 사진&#10;&#10;자동 생성된 설명">
            <a:extLst>
              <a:ext uri="{FF2B5EF4-FFF2-40B4-BE49-F238E27FC236}">
                <a16:creationId xmlns:a16="http://schemas.microsoft.com/office/drawing/2014/main" id="{50923173-609E-58D3-1B80-CCB6E7A10B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19" t="6598" r="8116" b="1678"/>
          <a:stretch/>
        </p:blipFill>
        <p:spPr>
          <a:xfrm>
            <a:off x="125201" y="1197220"/>
            <a:ext cx="2833649" cy="2226188"/>
          </a:xfrm>
          <a:prstGeom prst="rect">
            <a:avLst/>
          </a:prstGeom>
        </p:spPr>
      </p:pic>
      <p:pic>
        <p:nvPicPr>
          <p:cNvPr id="28" name="그림 27" descr="텍스트, 그래프, 라인, 도표이(가) 표시된 사진&#10;&#10;자동 생성된 설명">
            <a:extLst>
              <a:ext uri="{FF2B5EF4-FFF2-40B4-BE49-F238E27FC236}">
                <a16:creationId xmlns:a16="http://schemas.microsoft.com/office/drawing/2014/main" id="{2E0C4C4C-2B17-BF32-6660-4212378435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19" t="6598" r="8116" b="1678"/>
          <a:stretch/>
        </p:blipFill>
        <p:spPr>
          <a:xfrm>
            <a:off x="3132800" y="1197220"/>
            <a:ext cx="2833649" cy="2226188"/>
          </a:xfrm>
          <a:prstGeom prst="rect">
            <a:avLst/>
          </a:prstGeom>
        </p:spPr>
      </p:pic>
      <p:pic>
        <p:nvPicPr>
          <p:cNvPr id="29" name="그림 28" descr="텍스트, 그래프, 라인, 도표이(가) 표시된 사진&#10;&#10;자동 생성된 설명">
            <a:extLst>
              <a:ext uri="{FF2B5EF4-FFF2-40B4-BE49-F238E27FC236}">
                <a16:creationId xmlns:a16="http://schemas.microsoft.com/office/drawing/2014/main" id="{62416313-05E3-4752-8E60-1FFD1F216B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19" t="6598" r="8116" b="1678"/>
          <a:stretch/>
        </p:blipFill>
        <p:spPr>
          <a:xfrm>
            <a:off x="6140399" y="1230388"/>
            <a:ext cx="2833649" cy="2226188"/>
          </a:xfrm>
          <a:prstGeom prst="rect">
            <a:avLst/>
          </a:prstGeom>
        </p:spPr>
      </p:pic>
      <p:pic>
        <p:nvPicPr>
          <p:cNvPr id="30" name="그림 29" descr="텍스트, 라인, 그래프, 도표이(가) 표시된 사진&#10;&#10;자동 생성된 설명">
            <a:extLst>
              <a:ext uri="{FF2B5EF4-FFF2-40B4-BE49-F238E27FC236}">
                <a16:creationId xmlns:a16="http://schemas.microsoft.com/office/drawing/2014/main" id="{1C418649-0DF7-433C-4590-D6D98DB74C7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19" t="6598" r="8116" b="1678"/>
          <a:stretch/>
        </p:blipFill>
        <p:spPr>
          <a:xfrm>
            <a:off x="9099873" y="1230388"/>
            <a:ext cx="2833649" cy="2226188"/>
          </a:xfrm>
          <a:prstGeom prst="rect">
            <a:avLst/>
          </a:prstGeom>
        </p:spPr>
      </p:pic>
      <p:pic>
        <p:nvPicPr>
          <p:cNvPr id="31" name="그림 30" descr="텍스트, 그래프, 도표, 라인이(가) 표시된 사진&#10;&#10;자동 생성된 설명">
            <a:extLst>
              <a:ext uri="{FF2B5EF4-FFF2-40B4-BE49-F238E27FC236}">
                <a16:creationId xmlns:a16="http://schemas.microsoft.com/office/drawing/2014/main" id="{C849DBB1-348E-B988-D9EA-1720F8B4419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19" t="6598" r="8116" b="1678"/>
          <a:stretch/>
        </p:blipFill>
        <p:spPr>
          <a:xfrm>
            <a:off x="106971" y="4179528"/>
            <a:ext cx="2833649" cy="2226188"/>
          </a:xfrm>
          <a:prstGeom prst="rect">
            <a:avLst/>
          </a:prstGeom>
        </p:spPr>
      </p:pic>
      <p:pic>
        <p:nvPicPr>
          <p:cNvPr id="32" name="그림 31" descr="텍스트, 라인, 그래프, 도표이(가) 표시된 사진&#10;&#10;자동 생성된 설명">
            <a:extLst>
              <a:ext uri="{FF2B5EF4-FFF2-40B4-BE49-F238E27FC236}">
                <a16:creationId xmlns:a16="http://schemas.microsoft.com/office/drawing/2014/main" id="{57239885-CE2C-F4DC-FBA7-344C35D10A7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19" t="6598" r="8116" b="1678"/>
          <a:stretch/>
        </p:blipFill>
        <p:spPr>
          <a:xfrm>
            <a:off x="3114571" y="4179528"/>
            <a:ext cx="2833649" cy="2226188"/>
          </a:xfrm>
          <a:prstGeom prst="rect">
            <a:avLst/>
          </a:prstGeom>
        </p:spPr>
      </p:pic>
      <p:pic>
        <p:nvPicPr>
          <p:cNvPr id="33" name="그림 32" descr="텍스트, 그래프, 라인, 도표이(가) 표시된 사진&#10;&#10;자동 생성된 설명">
            <a:extLst>
              <a:ext uri="{FF2B5EF4-FFF2-40B4-BE49-F238E27FC236}">
                <a16:creationId xmlns:a16="http://schemas.microsoft.com/office/drawing/2014/main" id="{62CD4CA4-F2FC-15A3-BB0F-11C600D4113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19" t="6598" r="8116" b="1678"/>
          <a:stretch/>
        </p:blipFill>
        <p:spPr>
          <a:xfrm>
            <a:off x="6122171" y="4179528"/>
            <a:ext cx="2833649" cy="2226188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B2F0E6CE-C810-F365-3A13-6BFF80E0EB97}"/>
              </a:ext>
            </a:extLst>
          </p:cNvPr>
          <p:cNvSpPr txBox="1"/>
          <p:nvPr/>
        </p:nvSpPr>
        <p:spPr>
          <a:xfrm>
            <a:off x="287883" y="3822906"/>
            <a:ext cx="2375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Zone 13</a:t>
            </a:r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8C83044-0B79-2137-14AF-C0F5902B4574}"/>
              </a:ext>
            </a:extLst>
          </p:cNvPr>
          <p:cNvSpPr txBox="1"/>
          <p:nvPr/>
        </p:nvSpPr>
        <p:spPr>
          <a:xfrm>
            <a:off x="3313712" y="3822906"/>
            <a:ext cx="2375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Zone 14</a:t>
            </a:r>
            <a:endParaRPr lang="ko-KR" alt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1CCBE62-F8BE-21A4-A678-D6A876F521F5}"/>
              </a:ext>
            </a:extLst>
          </p:cNvPr>
          <p:cNvSpPr txBox="1"/>
          <p:nvPr/>
        </p:nvSpPr>
        <p:spPr>
          <a:xfrm>
            <a:off x="6339541" y="3822906"/>
            <a:ext cx="2375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Zone 15</a:t>
            </a:r>
            <a:endParaRPr lang="ko-KR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D20FB38-370C-2DEE-9AB1-4B2385147077}"/>
              </a:ext>
            </a:extLst>
          </p:cNvPr>
          <p:cNvSpPr txBox="1"/>
          <p:nvPr/>
        </p:nvSpPr>
        <p:spPr>
          <a:xfrm>
            <a:off x="9290410" y="3811726"/>
            <a:ext cx="2375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Zone 16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093517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5BF0E5-51DD-F190-8D0C-11C74CB03D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6CC61743-BA5A-5E28-465D-4C1A13B1BD3B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9100E10B-9E5A-0319-4B6E-91FF297A269A}"/>
              </a:ext>
            </a:extLst>
          </p:cNvPr>
          <p:cNvSpPr txBox="1"/>
          <p:nvPr/>
        </p:nvSpPr>
        <p:spPr>
          <a:xfrm>
            <a:off x="144378" y="272716"/>
            <a:ext cx="675570" cy="338554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2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199F0A-72AD-94A2-FD40-4476A6360A81}"/>
              </a:ext>
            </a:extLst>
          </p:cNvPr>
          <p:cNvSpPr txBox="1"/>
          <p:nvPr/>
        </p:nvSpPr>
        <p:spPr>
          <a:xfrm>
            <a:off x="1163052" y="272716"/>
            <a:ext cx="1830950" cy="52322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테스트 결과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54FF3BD-4742-489E-2C72-70A847EB3B3B}"/>
              </a:ext>
            </a:extLst>
          </p:cNvPr>
          <p:cNvSpPr txBox="1"/>
          <p:nvPr/>
        </p:nvSpPr>
        <p:spPr>
          <a:xfrm>
            <a:off x="383403" y="869648"/>
            <a:ext cx="2375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Zone 17</a:t>
            </a:r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929F44F-8409-3EB8-D0DB-AE7EA7A05FEA}"/>
              </a:ext>
            </a:extLst>
          </p:cNvPr>
          <p:cNvSpPr/>
          <p:nvPr/>
        </p:nvSpPr>
        <p:spPr>
          <a:xfrm>
            <a:off x="10039150" y="6477086"/>
            <a:ext cx="2123975" cy="220492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 descr="텍스트, 그래프, 라인, 도표이(가) 표시된 사진&#10;&#10;자동 생성된 설명">
            <a:extLst>
              <a:ext uri="{FF2B5EF4-FFF2-40B4-BE49-F238E27FC236}">
                <a16:creationId xmlns:a16="http://schemas.microsoft.com/office/drawing/2014/main" id="{795838DD-4F3A-1D6A-435B-22F61261D8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36" t="6308" r="8334" b="1679"/>
          <a:stretch/>
        </p:blipFill>
        <p:spPr>
          <a:xfrm>
            <a:off x="9095268" y="4172854"/>
            <a:ext cx="2806700" cy="2222992"/>
          </a:xfrm>
          <a:prstGeom prst="rect">
            <a:avLst/>
          </a:prstGeom>
        </p:spPr>
      </p:pic>
      <p:pic>
        <p:nvPicPr>
          <p:cNvPr id="8" name="그림 7" descr="텍스트, 그래프, 라인, 도표이(가) 표시된 사진&#10;&#10;자동 생성된 설명">
            <a:extLst>
              <a:ext uri="{FF2B5EF4-FFF2-40B4-BE49-F238E27FC236}">
                <a16:creationId xmlns:a16="http://schemas.microsoft.com/office/drawing/2014/main" id="{77118EAD-AF6F-FB9F-60D3-04B67529C1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36" t="6452" r="8334" b="1533"/>
          <a:stretch/>
        </p:blipFill>
        <p:spPr>
          <a:xfrm>
            <a:off x="3157999" y="1206008"/>
            <a:ext cx="2806700" cy="2222992"/>
          </a:xfrm>
          <a:prstGeom prst="rect">
            <a:avLst/>
          </a:prstGeom>
        </p:spPr>
      </p:pic>
      <p:pic>
        <p:nvPicPr>
          <p:cNvPr id="9" name="그림 8" descr="텍스트, 그래프, 라인, 도표이(가) 표시된 사진&#10;&#10;자동 생성된 설명">
            <a:extLst>
              <a:ext uri="{FF2B5EF4-FFF2-40B4-BE49-F238E27FC236}">
                <a16:creationId xmlns:a16="http://schemas.microsoft.com/office/drawing/2014/main" id="{B92EEFE7-D4FE-C364-E786-A27F2FB65C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36" t="6308" r="8334" b="1679"/>
          <a:stretch/>
        </p:blipFill>
        <p:spPr>
          <a:xfrm>
            <a:off x="6109772" y="1206008"/>
            <a:ext cx="2806700" cy="2222992"/>
          </a:xfrm>
          <a:prstGeom prst="rect">
            <a:avLst/>
          </a:prstGeom>
        </p:spPr>
      </p:pic>
      <p:pic>
        <p:nvPicPr>
          <p:cNvPr id="10" name="그림 9" descr="텍스트, 그래프, 라인, 도표이(가) 표시된 사진&#10;&#10;자동 생성된 설명">
            <a:extLst>
              <a:ext uri="{FF2B5EF4-FFF2-40B4-BE49-F238E27FC236}">
                <a16:creationId xmlns:a16="http://schemas.microsoft.com/office/drawing/2014/main" id="{FE42C618-F004-0AC3-D6BE-A8693291B99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36" t="6308" r="8334" b="1679"/>
          <a:stretch/>
        </p:blipFill>
        <p:spPr>
          <a:xfrm>
            <a:off x="9098147" y="1206008"/>
            <a:ext cx="2806700" cy="2222992"/>
          </a:xfrm>
          <a:prstGeom prst="rect">
            <a:avLst/>
          </a:prstGeom>
        </p:spPr>
      </p:pic>
      <p:pic>
        <p:nvPicPr>
          <p:cNvPr id="12" name="그림 11" descr="텍스트, 라인, 그래프, 도표이(가) 표시된 사진&#10;&#10;자동 생성된 설명">
            <a:extLst>
              <a:ext uri="{FF2B5EF4-FFF2-40B4-BE49-F238E27FC236}">
                <a16:creationId xmlns:a16="http://schemas.microsoft.com/office/drawing/2014/main" id="{DE9CBF68-116B-BE98-5FE5-1D02CC7B895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36" t="6308" r="8334" b="1679"/>
          <a:stretch/>
        </p:blipFill>
        <p:spPr>
          <a:xfrm>
            <a:off x="192505" y="4168640"/>
            <a:ext cx="2806700" cy="2222992"/>
          </a:xfrm>
          <a:prstGeom prst="rect">
            <a:avLst/>
          </a:prstGeom>
        </p:spPr>
      </p:pic>
      <p:pic>
        <p:nvPicPr>
          <p:cNvPr id="13" name="그림 12" descr="텍스트, 그래프, 라인, 도표이(가) 표시된 사진&#10;&#10;자동 생성된 설명">
            <a:extLst>
              <a:ext uri="{FF2B5EF4-FFF2-40B4-BE49-F238E27FC236}">
                <a16:creationId xmlns:a16="http://schemas.microsoft.com/office/drawing/2014/main" id="{0E384662-1739-D10E-7B4A-5332684748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36" t="6308" r="8334" b="1679"/>
          <a:stretch/>
        </p:blipFill>
        <p:spPr>
          <a:xfrm>
            <a:off x="3159203" y="4168640"/>
            <a:ext cx="2806700" cy="2222992"/>
          </a:xfrm>
          <a:prstGeom prst="rect">
            <a:avLst/>
          </a:prstGeom>
        </p:spPr>
      </p:pic>
      <p:pic>
        <p:nvPicPr>
          <p:cNvPr id="14" name="그림 13" descr="텍스트, 그래프, 라인, 스크린샷이(가) 표시된 사진&#10;&#10;자동 생성된 설명">
            <a:extLst>
              <a:ext uri="{FF2B5EF4-FFF2-40B4-BE49-F238E27FC236}">
                <a16:creationId xmlns:a16="http://schemas.microsoft.com/office/drawing/2014/main" id="{2CD036F2-F7ED-F022-1564-4F12ABEF80D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36" t="6308" r="8334" b="1679"/>
          <a:stretch/>
        </p:blipFill>
        <p:spPr>
          <a:xfrm>
            <a:off x="6138197" y="4172854"/>
            <a:ext cx="2806700" cy="2222992"/>
          </a:xfrm>
          <a:prstGeom prst="rect">
            <a:avLst/>
          </a:prstGeom>
        </p:spPr>
      </p:pic>
      <p:pic>
        <p:nvPicPr>
          <p:cNvPr id="16" name="그림 15" descr="텍스트, 그래프, 라인, 번호이(가) 표시된 사진&#10;&#10;자동 생성된 설명">
            <a:extLst>
              <a:ext uri="{FF2B5EF4-FFF2-40B4-BE49-F238E27FC236}">
                <a16:creationId xmlns:a16="http://schemas.microsoft.com/office/drawing/2014/main" id="{EE9B6727-B139-A0EE-BBAE-11BEFF158FB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6" t="6598" r="7899" b="1388"/>
          <a:stretch/>
        </p:blipFill>
        <p:spPr>
          <a:xfrm>
            <a:off x="182880" y="1206009"/>
            <a:ext cx="2839671" cy="222299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31A3032-150A-E96B-A517-230235AE1197}"/>
              </a:ext>
            </a:extLst>
          </p:cNvPr>
          <p:cNvSpPr txBox="1"/>
          <p:nvPr/>
        </p:nvSpPr>
        <p:spPr>
          <a:xfrm>
            <a:off x="3374766" y="869648"/>
            <a:ext cx="2375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Zone 18</a:t>
            </a:r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4E38FBC-6FE7-4C7B-0C22-265567943B16}"/>
              </a:ext>
            </a:extLst>
          </p:cNvPr>
          <p:cNvSpPr txBox="1"/>
          <p:nvPr/>
        </p:nvSpPr>
        <p:spPr>
          <a:xfrm>
            <a:off x="6288039" y="869648"/>
            <a:ext cx="2375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Zone 19</a:t>
            </a:r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87DF7D7-D18F-6EBD-4E69-41AC4E90D323}"/>
              </a:ext>
            </a:extLst>
          </p:cNvPr>
          <p:cNvSpPr txBox="1"/>
          <p:nvPr/>
        </p:nvSpPr>
        <p:spPr>
          <a:xfrm>
            <a:off x="9201312" y="894057"/>
            <a:ext cx="2375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Zone 20</a:t>
            </a: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35BE257-4612-007C-0D23-BB3A80CFA611}"/>
              </a:ext>
            </a:extLst>
          </p:cNvPr>
          <p:cNvSpPr txBox="1"/>
          <p:nvPr/>
        </p:nvSpPr>
        <p:spPr>
          <a:xfrm>
            <a:off x="383403" y="3839073"/>
            <a:ext cx="2375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Zone 21</a:t>
            </a:r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BEC4861-4762-FB67-6CDE-22BE012FDEEF}"/>
              </a:ext>
            </a:extLst>
          </p:cNvPr>
          <p:cNvSpPr txBox="1"/>
          <p:nvPr/>
        </p:nvSpPr>
        <p:spPr>
          <a:xfrm>
            <a:off x="3374766" y="3839073"/>
            <a:ext cx="2375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Zone 22</a:t>
            </a:r>
            <a:endParaRPr lang="ko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8C96962-7AA6-2CDF-5F43-FD1BE24204D8}"/>
              </a:ext>
            </a:extLst>
          </p:cNvPr>
          <p:cNvSpPr txBox="1"/>
          <p:nvPr/>
        </p:nvSpPr>
        <p:spPr>
          <a:xfrm>
            <a:off x="6288039" y="3839073"/>
            <a:ext cx="2375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Zone 23</a:t>
            </a:r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DB5B916-A6E0-4D83-F63E-942D80478193}"/>
              </a:ext>
            </a:extLst>
          </p:cNvPr>
          <p:cNvSpPr txBox="1"/>
          <p:nvPr/>
        </p:nvSpPr>
        <p:spPr>
          <a:xfrm>
            <a:off x="9201312" y="3863482"/>
            <a:ext cx="2375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Zone 24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031800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701F1C-9229-A878-3D6C-D8D0E67E26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ACAD89ED-5CB5-09D3-D0E0-6810B5C89D62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32874EB9-711E-C9DE-9B40-DB5BC5E0E404}"/>
              </a:ext>
            </a:extLst>
          </p:cNvPr>
          <p:cNvSpPr txBox="1"/>
          <p:nvPr/>
        </p:nvSpPr>
        <p:spPr>
          <a:xfrm>
            <a:off x="144378" y="272716"/>
            <a:ext cx="675570" cy="338554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2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174FEF-2FDB-C803-92EC-9ABE98D60907}"/>
              </a:ext>
            </a:extLst>
          </p:cNvPr>
          <p:cNvSpPr txBox="1"/>
          <p:nvPr/>
        </p:nvSpPr>
        <p:spPr>
          <a:xfrm>
            <a:off x="1163052" y="272716"/>
            <a:ext cx="4477764" cy="52322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테스트 필터링 결과 비교 </a:t>
            </a:r>
            <a:r>
              <a:rPr lang="en-US" altLang="ko-KR" sz="2800" b="1" spc="-300" dirty="0">
                <a:solidFill>
                  <a:schemeClr val="accent1"/>
                </a:solidFill>
              </a:rPr>
              <a:t>(Zone 1)</a:t>
            </a:r>
            <a:endParaRPr lang="ko-KR" altLang="en-US" sz="2800" b="1" spc="-300" dirty="0">
              <a:solidFill>
                <a:schemeClr val="accent1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BDC5062-773F-35E0-ADFB-815658D5B895}"/>
              </a:ext>
            </a:extLst>
          </p:cNvPr>
          <p:cNvSpPr/>
          <p:nvPr/>
        </p:nvSpPr>
        <p:spPr>
          <a:xfrm>
            <a:off x="10039150" y="6477086"/>
            <a:ext cx="2123975" cy="220492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 descr="텍스트, 스크린샷, 도표, 폰트이(가) 표시된 사진&#10;&#10;자동 생성된 설명">
            <a:extLst>
              <a:ext uri="{FF2B5EF4-FFF2-40B4-BE49-F238E27FC236}">
                <a16:creationId xmlns:a16="http://schemas.microsoft.com/office/drawing/2014/main" id="{4F293918-4EEC-3417-0BCF-96F97F9336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42" t="7986" r="9167" b="3241"/>
          <a:stretch/>
        </p:blipFill>
        <p:spPr>
          <a:xfrm>
            <a:off x="7608849" y="3940718"/>
            <a:ext cx="3738659" cy="2348527"/>
          </a:xfrm>
          <a:prstGeom prst="rect">
            <a:avLst/>
          </a:prstGeom>
        </p:spPr>
      </p:pic>
      <p:pic>
        <p:nvPicPr>
          <p:cNvPr id="11" name="그림 10" descr="텍스트, 스크린샷, 도표, 그래프이(가) 표시된 사진&#10;&#10;자동 생성된 설명">
            <a:extLst>
              <a:ext uri="{FF2B5EF4-FFF2-40B4-BE49-F238E27FC236}">
                <a16:creationId xmlns:a16="http://schemas.microsoft.com/office/drawing/2014/main" id="{7BC01287-C602-9BAB-AB31-C984BC3D2F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42" t="7986" r="9167" b="3241"/>
          <a:stretch/>
        </p:blipFill>
        <p:spPr>
          <a:xfrm>
            <a:off x="212633" y="1278663"/>
            <a:ext cx="3738659" cy="2348527"/>
          </a:xfrm>
          <a:prstGeom prst="rect">
            <a:avLst/>
          </a:prstGeom>
        </p:spPr>
      </p:pic>
      <p:pic>
        <p:nvPicPr>
          <p:cNvPr id="15" name="그림 14" descr="텍스트, 스크린샷, 그래프, 도표이(가) 표시된 사진&#10;&#10;자동 생성된 설명">
            <a:extLst>
              <a:ext uri="{FF2B5EF4-FFF2-40B4-BE49-F238E27FC236}">
                <a16:creationId xmlns:a16="http://schemas.microsoft.com/office/drawing/2014/main" id="{D7D4F819-D4FD-4613-7A75-ECF9362F30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42" t="7986" r="9167" b="3241"/>
          <a:stretch/>
        </p:blipFill>
        <p:spPr>
          <a:xfrm>
            <a:off x="4165211" y="1278663"/>
            <a:ext cx="3738659" cy="2348527"/>
          </a:xfrm>
          <a:prstGeom prst="rect">
            <a:avLst/>
          </a:prstGeom>
        </p:spPr>
      </p:pic>
      <p:pic>
        <p:nvPicPr>
          <p:cNvPr id="17" name="그림 16" descr="텍스트, 스크린샷, 도표, 그래프이(가) 표시된 사진&#10;&#10;자동 생성된 설명">
            <a:extLst>
              <a:ext uri="{FF2B5EF4-FFF2-40B4-BE49-F238E27FC236}">
                <a16:creationId xmlns:a16="http://schemas.microsoft.com/office/drawing/2014/main" id="{182597B9-F723-0BB8-4CC8-5D08ECCEFE9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42" t="7986" r="9167" b="3241"/>
          <a:stretch/>
        </p:blipFill>
        <p:spPr>
          <a:xfrm>
            <a:off x="8117789" y="1278663"/>
            <a:ext cx="3738659" cy="2348527"/>
          </a:xfrm>
          <a:prstGeom prst="rect">
            <a:avLst/>
          </a:prstGeom>
        </p:spPr>
      </p:pic>
      <p:pic>
        <p:nvPicPr>
          <p:cNvPr id="18" name="그림 17" descr="텍스트, 스크린샷, 폰트, 그래프이(가) 표시된 사진&#10;&#10;자동 생성된 설명">
            <a:extLst>
              <a:ext uri="{FF2B5EF4-FFF2-40B4-BE49-F238E27FC236}">
                <a16:creationId xmlns:a16="http://schemas.microsoft.com/office/drawing/2014/main" id="{1688F1B5-8852-9D8F-07A1-956B783880D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42" t="7986" r="9167" b="3241"/>
          <a:stretch/>
        </p:blipFill>
        <p:spPr>
          <a:xfrm>
            <a:off x="3434512" y="3942261"/>
            <a:ext cx="3738659" cy="234852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C791CB3-D5B8-43B3-F4CE-3721BE0B4528}"/>
              </a:ext>
            </a:extLst>
          </p:cNvPr>
          <p:cNvSpPr txBox="1"/>
          <p:nvPr/>
        </p:nvSpPr>
        <p:spPr>
          <a:xfrm>
            <a:off x="587283" y="4170412"/>
            <a:ext cx="2579685" cy="1285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/>
              <a:t>원본 데이터</a:t>
            </a:r>
            <a:endParaRPr lang="en-US" altLang="ko-KR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dirty="0"/>
              <a:t>5</a:t>
            </a:r>
            <a:r>
              <a:rPr lang="ko-KR" altLang="en-US" dirty="0"/>
              <a:t>개의 평균 데이터</a:t>
            </a:r>
            <a:endParaRPr lang="en-US" altLang="ko-KR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dirty="0"/>
              <a:t>Kalman filter </a:t>
            </a:r>
            <a:r>
              <a:rPr lang="ko-KR" altLang="en-US" dirty="0"/>
              <a:t>적용</a:t>
            </a:r>
          </a:p>
        </p:txBody>
      </p:sp>
    </p:spTree>
    <p:extLst>
      <p:ext uri="{BB962C8B-B14F-4D97-AF65-F5344CB8AC3E}">
        <p14:creationId xmlns:p14="http://schemas.microsoft.com/office/powerpoint/2010/main" val="17749184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D026D3-62AB-4E22-CB54-74874FBBD0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0EEF054-E995-09C7-F793-F06494B8658E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08FF0E1D-F616-BDF8-1306-D2C8BE9C1E68}"/>
              </a:ext>
            </a:extLst>
          </p:cNvPr>
          <p:cNvSpPr txBox="1"/>
          <p:nvPr/>
        </p:nvSpPr>
        <p:spPr>
          <a:xfrm>
            <a:off x="144378" y="272716"/>
            <a:ext cx="675570" cy="338554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2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E05627-9F72-9FCE-CD3F-BFE521E9A6BE}"/>
              </a:ext>
            </a:extLst>
          </p:cNvPr>
          <p:cNvSpPr txBox="1"/>
          <p:nvPr/>
        </p:nvSpPr>
        <p:spPr>
          <a:xfrm>
            <a:off x="1163052" y="272716"/>
            <a:ext cx="4622035" cy="52322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테스트 필터링 결과 비교 </a:t>
            </a:r>
            <a:r>
              <a:rPr lang="en-US" altLang="ko-KR" sz="2800" b="1" spc="-300" dirty="0">
                <a:solidFill>
                  <a:schemeClr val="accent1"/>
                </a:solidFill>
              </a:rPr>
              <a:t>(Zone 12)</a:t>
            </a:r>
            <a:endParaRPr lang="ko-KR" altLang="en-US" sz="2800" b="1" spc="-300" dirty="0">
              <a:solidFill>
                <a:schemeClr val="accent1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38DCD98-1727-C1E7-34BE-FFC83F383312}"/>
              </a:ext>
            </a:extLst>
          </p:cNvPr>
          <p:cNvSpPr/>
          <p:nvPr/>
        </p:nvSpPr>
        <p:spPr>
          <a:xfrm>
            <a:off x="10039150" y="6477086"/>
            <a:ext cx="2123975" cy="220492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 descr="텍스트, 스크린샷, 그래프, 도표이(가) 표시된 사진&#10;&#10;자동 생성된 설명">
            <a:extLst>
              <a:ext uri="{FF2B5EF4-FFF2-40B4-BE49-F238E27FC236}">
                <a16:creationId xmlns:a16="http://schemas.microsoft.com/office/drawing/2014/main" id="{83830E6F-216D-A24F-F8F6-A90D6FAC76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10" t="7755" r="8126" b="3357"/>
          <a:stretch/>
        </p:blipFill>
        <p:spPr>
          <a:xfrm>
            <a:off x="285949" y="1349954"/>
            <a:ext cx="3819012" cy="2374899"/>
          </a:xfrm>
          <a:prstGeom prst="rect">
            <a:avLst/>
          </a:prstGeom>
        </p:spPr>
      </p:pic>
      <p:pic>
        <p:nvPicPr>
          <p:cNvPr id="8" name="그림 7" descr="텍스트, 스크린샷, 그래프, 도표이(가) 표시된 사진&#10;&#10;자동 생성된 설명">
            <a:extLst>
              <a:ext uri="{FF2B5EF4-FFF2-40B4-BE49-F238E27FC236}">
                <a16:creationId xmlns:a16="http://schemas.microsoft.com/office/drawing/2014/main" id="{4B129BD5-9BB8-0376-1343-C9D3EC8DC9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10" t="7755" r="8126" b="3357"/>
          <a:stretch/>
        </p:blipFill>
        <p:spPr>
          <a:xfrm>
            <a:off x="4186694" y="1349954"/>
            <a:ext cx="3819012" cy="2374899"/>
          </a:xfrm>
          <a:prstGeom prst="rect">
            <a:avLst/>
          </a:prstGeom>
        </p:spPr>
      </p:pic>
      <p:pic>
        <p:nvPicPr>
          <p:cNvPr id="9" name="그림 8" descr="텍스트, 스크린샷, 도표, 그래프이(가) 표시된 사진&#10;&#10;자동 생성된 설명">
            <a:extLst>
              <a:ext uri="{FF2B5EF4-FFF2-40B4-BE49-F238E27FC236}">
                <a16:creationId xmlns:a16="http://schemas.microsoft.com/office/drawing/2014/main" id="{59F7BD77-F482-A784-BB4C-E0AFE4E7F9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10" t="7755" r="8126" b="3357"/>
          <a:stretch/>
        </p:blipFill>
        <p:spPr>
          <a:xfrm>
            <a:off x="8087439" y="1362654"/>
            <a:ext cx="3819012" cy="2374899"/>
          </a:xfrm>
          <a:prstGeom prst="rect">
            <a:avLst/>
          </a:prstGeom>
        </p:spPr>
      </p:pic>
      <p:pic>
        <p:nvPicPr>
          <p:cNvPr id="10" name="그림 9" descr="텍스트, 스크린샷, 폰트, 그래프이(가) 표시된 사진&#10;&#10;자동 생성된 설명">
            <a:extLst>
              <a:ext uri="{FF2B5EF4-FFF2-40B4-BE49-F238E27FC236}">
                <a16:creationId xmlns:a16="http://schemas.microsoft.com/office/drawing/2014/main" id="{5A6DBF70-DBC5-7B90-605D-DC9735D100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10" t="7755" r="8126" b="3357"/>
          <a:stretch/>
        </p:blipFill>
        <p:spPr>
          <a:xfrm>
            <a:off x="3532349" y="4012361"/>
            <a:ext cx="3819012" cy="2374899"/>
          </a:xfrm>
          <a:prstGeom prst="rect">
            <a:avLst/>
          </a:prstGeom>
        </p:spPr>
      </p:pic>
      <p:pic>
        <p:nvPicPr>
          <p:cNvPr id="12" name="그림 11" descr="텍스트, 스크린샷, 그래프, 폰트이(가) 표시된 사진&#10;&#10;자동 생성된 설명">
            <a:extLst>
              <a:ext uri="{FF2B5EF4-FFF2-40B4-BE49-F238E27FC236}">
                <a16:creationId xmlns:a16="http://schemas.microsoft.com/office/drawing/2014/main" id="{EA147C58-81DC-A59B-6CD8-75C148D31A8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10" t="7755" r="8126" b="3357"/>
          <a:stretch/>
        </p:blipFill>
        <p:spPr>
          <a:xfrm>
            <a:off x="7739741" y="4012360"/>
            <a:ext cx="3819012" cy="237489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99A12B2-2FCD-8BAF-40B5-18BF9B26583B}"/>
              </a:ext>
            </a:extLst>
          </p:cNvPr>
          <p:cNvSpPr txBox="1"/>
          <p:nvPr/>
        </p:nvSpPr>
        <p:spPr>
          <a:xfrm>
            <a:off x="606533" y="4228164"/>
            <a:ext cx="2579685" cy="1285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/>
              <a:t>원본 데이터</a:t>
            </a:r>
            <a:endParaRPr lang="en-US" altLang="ko-KR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dirty="0"/>
              <a:t>5</a:t>
            </a:r>
            <a:r>
              <a:rPr lang="ko-KR" altLang="en-US" dirty="0"/>
              <a:t>개의 평균 데이터</a:t>
            </a:r>
            <a:endParaRPr lang="en-US" altLang="ko-KR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dirty="0"/>
              <a:t>Kalman filter </a:t>
            </a:r>
            <a:r>
              <a:rPr lang="ko-KR" altLang="en-US" dirty="0"/>
              <a:t>적용</a:t>
            </a:r>
          </a:p>
        </p:txBody>
      </p:sp>
    </p:spTree>
    <p:extLst>
      <p:ext uri="{BB962C8B-B14F-4D97-AF65-F5344CB8AC3E}">
        <p14:creationId xmlns:p14="http://schemas.microsoft.com/office/powerpoint/2010/main" val="11392219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95E6E1-DE69-8D9F-62BC-5D25908194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457A9E76-4296-7225-C3B6-B84F121673C2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E689C35-CEB0-3746-5C3D-BC823DA0B9FA}"/>
              </a:ext>
            </a:extLst>
          </p:cNvPr>
          <p:cNvSpPr txBox="1"/>
          <p:nvPr/>
        </p:nvSpPr>
        <p:spPr>
          <a:xfrm>
            <a:off x="144378" y="272716"/>
            <a:ext cx="675570" cy="338554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2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160274-6BDE-AF7C-2DFE-A019B3F43065}"/>
              </a:ext>
            </a:extLst>
          </p:cNvPr>
          <p:cNvSpPr txBox="1"/>
          <p:nvPr/>
        </p:nvSpPr>
        <p:spPr>
          <a:xfrm>
            <a:off x="1163052" y="272716"/>
            <a:ext cx="4622035" cy="52322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테스트 필터링 결과 비교 </a:t>
            </a:r>
            <a:r>
              <a:rPr lang="en-US" altLang="ko-KR" sz="2800" b="1" spc="-300" dirty="0">
                <a:solidFill>
                  <a:schemeClr val="accent1"/>
                </a:solidFill>
              </a:rPr>
              <a:t>(Zone 24)</a:t>
            </a:r>
            <a:endParaRPr lang="ko-KR" altLang="en-US" sz="2800" b="1" spc="-300" dirty="0">
              <a:solidFill>
                <a:schemeClr val="accent1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5901863-7B79-AC13-B8D5-2CCEF655DB69}"/>
              </a:ext>
            </a:extLst>
          </p:cNvPr>
          <p:cNvSpPr/>
          <p:nvPr/>
        </p:nvSpPr>
        <p:spPr>
          <a:xfrm>
            <a:off x="10039150" y="6477086"/>
            <a:ext cx="2123975" cy="220492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 descr="텍스트, 폰트, 스크린샷, 그래프이(가) 표시된 사진&#10;&#10;자동 생성된 설명">
            <a:extLst>
              <a:ext uri="{FF2B5EF4-FFF2-40B4-BE49-F238E27FC236}">
                <a16:creationId xmlns:a16="http://schemas.microsoft.com/office/drawing/2014/main" id="{D805445A-FE74-5EFB-5DAD-02FB2E07F2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73" t="7638" r="8333" b="3473"/>
          <a:stretch/>
        </p:blipFill>
        <p:spPr>
          <a:xfrm>
            <a:off x="247647" y="1347779"/>
            <a:ext cx="3771901" cy="2347503"/>
          </a:xfrm>
          <a:prstGeom prst="rect">
            <a:avLst/>
          </a:prstGeom>
        </p:spPr>
      </p:pic>
      <p:pic>
        <p:nvPicPr>
          <p:cNvPr id="11" name="그림 10" descr="텍스트, 스크린샷, 그래프이(가) 표시된 사진&#10;&#10;자동 생성된 설명">
            <a:extLst>
              <a:ext uri="{FF2B5EF4-FFF2-40B4-BE49-F238E27FC236}">
                <a16:creationId xmlns:a16="http://schemas.microsoft.com/office/drawing/2014/main" id="{5E33AEE9-FCE4-3C14-3A64-1E883872B6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" t="7638" r="8333" b="3473"/>
          <a:stretch/>
        </p:blipFill>
        <p:spPr>
          <a:xfrm>
            <a:off x="4188654" y="1347779"/>
            <a:ext cx="3814692" cy="2347503"/>
          </a:xfrm>
          <a:prstGeom prst="rect">
            <a:avLst/>
          </a:prstGeom>
        </p:spPr>
      </p:pic>
      <p:pic>
        <p:nvPicPr>
          <p:cNvPr id="14" name="그림 13" descr="텍스트, 스크린샷, 폰트, 그래프이(가) 표시된 사진&#10;&#10;자동 생성된 설명">
            <a:extLst>
              <a:ext uri="{FF2B5EF4-FFF2-40B4-BE49-F238E27FC236}">
                <a16:creationId xmlns:a16="http://schemas.microsoft.com/office/drawing/2014/main" id="{D97F2207-FDC2-B1E5-519E-048D98D517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73" t="7639" r="8333" b="3472"/>
          <a:stretch/>
        </p:blipFill>
        <p:spPr>
          <a:xfrm>
            <a:off x="8172452" y="1347779"/>
            <a:ext cx="3771900" cy="2347503"/>
          </a:xfrm>
          <a:prstGeom prst="rect">
            <a:avLst/>
          </a:prstGeom>
        </p:spPr>
      </p:pic>
      <p:pic>
        <p:nvPicPr>
          <p:cNvPr id="15" name="그림 14" descr="텍스트, 스크린샷, 그래프, 도표이(가) 표시된 사진&#10;&#10;자동 생성된 설명">
            <a:extLst>
              <a:ext uri="{FF2B5EF4-FFF2-40B4-BE49-F238E27FC236}">
                <a16:creationId xmlns:a16="http://schemas.microsoft.com/office/drawing/2014/main" id="{D5F4853B-2B64-C14F-DE82-ED749B92A87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9" t="7638" r="8334" b="3473"/>
          <a:stretch/>
        </p:blipFill>
        <p:spPr>
          <a:xfrm>
            <a:off x="3513099" y="4004924"/>
            <a:ext cx="3814692" cy="2347503"/>
          </a:xfrm>
          <a:prstGeom prst="rect">
            <a:avLst/>
          </a:prstGeom>
        </p:spPr>
      </p:pic>
      <p:pic>
        <p:nvPicPr>
          <p:cNvPr id="16" name="그림 15" descr="텍스트, 스크린샷, 그래프, 도표이(가) 표시된 사진&#10;&#10;자동 생성된 설명">
            <a:extLst>
              <a:ext uri="{FF2B5EF4-FFF2-40B4-BE49-F238E27FC236}">
                <a16:creationId xmlns:a16="http://schemas.microsoft.com/office/drawing/2014/main" id="{9C91F13E-E032-A0FC-275D-95D6F9EC38F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73" t="7638" r="8333" b="3473"/>
          <a:stretch/>
        </p:blipFill>
        <p:spPr>
          <a:xfrm>
            <a:off x="7801005" y="4004924"/>
            <a:ext cx="3771900" cy="234750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5FFC7E4-0FAF-508E-5529-E882C8B91062}"/>
              </a:ext>
            </a:extLst>
          </p:cNvPr>
          <p:cNvSpPr txBox="1"/>
          <p:nvPr/>
        </p:nvSpPr>
        <p:spPr>
          <a:xfrm>
            <a:off x="587283" y="4228165"/>
            <a:ext cx="2579685" cy="1285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/>
              <a:t>원본 데이터</a:t>
            </a:r>
            <a:endParaRPr lang="en-US" altLang="ko-KR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dirty="0"/>
              <a:t>5</a:t>
            </a:r>
            <a:r>
              <a:rPr lang="ko-KR" altLang="en-US" dirty="0"/>
              <a:t>개의 평균 데이터</a:t>
            </a:r>
            <a:endParaRPr lang="en-US" altLang="ko-KR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dirty="0"/>
              <a:t>Kalman filter </a:t>
            </a:r>
            <a:r>
              <a:rPr lang="ko-KR" altLang="en-US" dirty="0"/>
              <a:t>적용</a:t>
            </a:r>
          </a:p>
        </p:txBody>
      </p:sp>
    </p:spTree>
    <p:extLst>
      <p:ext uri="{BB962C8B-B14F-4D97-AF65-F5344CB8AC3E}">
        <p14:creationId xmlns:p14="http://schemas.microsoft.com/office/powerpoint/2010/main" val="19451195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4C5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48CC18A-8FEF-0943-D6F5-52BD1901D5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038DC451-3AA8-2FBF-E8EA-AAE38C10B55E}"/>
              </a:ext>
            </a:extLst>
          </p:cNvPr>
          <p:cNvGrpSpPr/>
          <p:nvPr/>
        </p:nvGrpSpPr>
        <p:grpSpPr>
          <a:xfrm>
            <a:off x="6817895" y="3073377"/>
            <a:ext cx="5374105" cy="2282671"/>
            <a:chOff x="6817895" y="2511903"/>
            <a:chExt cx="5374105" cy="2282671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0769154-BE0D-0CF5-310A-837B3A007A54}"/>
                </a:ext>
              </a:extLst>
            </p:cNvPr>
            <p:cNvSpPr txBox="1"/>
            <p:nvPr/>
          </p:nvSpPr>
          <p:spPr>
            <a:xfrm>
              <a:off x="6817895" y="2511903"/>
              <a:ext cx="5230919" cy="1938992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pPr marL="571500" indent="-571500">
                <a:buFont typeface="Arial" panose="020B0604020202020204" pitchFamily="34" charset="0"/>
                <a:buChar char="•"/>
              </a:pPr>
              <a:r>
                <a:rPr lang="en-US" altLang="ko-KR" sz="4000" b="1" spc="-300" dirty="0">
                  <a:solidFill>
                    <a:schemeClr val="bg1"/>
                  </a:solidFill>
                  <a:latin typeface="+mn-ea"/>
                </a:rPr>
                <a:t>10</a:t>
              </a:r>
              <a:r>
                <a:rPr lang="ko-KR" altLang="en-US" sz="4000" b="1" spc="-300" dirty="0">
                  <a:solidFill>
                    <a:schemeClr val="bg1"/>
                  </a:solidFill>
                  <a:latin typeface="+mn-ea"/>
                </a:rPr>
                <a:t>개 데이터 가중 평균</a:t>
              </a:r>
              <a:endParaRPr lang="en-US" altLang="ko-KR" sz="4000" b="1" spc="-300" dirty="0">
                <a:solidFill>
                  <a:schemeClr val="bg1"/>
                </a:solidFill>
                <a:latin typeface="+mn-ea"/>
              </a:endParaRPr>
            </a:p>
            <a:p>
              <a:pPr marL="571500" indent="-571500">
                <a:buFont typeface="Arial" panose="020B0604020202020204" pitchFamily="34" charset="0"/>
                <a:buChar char="•"/>
              </a:pPr>
              <a:r>
                <a:rPr lang="ko-KR" altLang="en-US" sz="4000" b="1" spc="-300" dirty="0">
                  <a:solidFill>
                    <a:schemeClr val="bg1"/>
                  </a:solidFill>
                  <a:latin typeface="+mn-ea"/>
                </a:rPr>
                <a:t>칼만 필터</a:t>
              </a:r>
              <a:endParaRPr lang="en-US" altLang="ko-KR" sz="4000" b="1" spc="-300" dirty="0">
                <a:solidFill>
                  <a:schemeClr val="bg1"/>
                </a:solidFill>
                <a:latin typeface="+mn-ea"/>
              </a:endParaRPr>
            </a:p>
            <a:p>
              <a:pPr marL="571500" indent="-571500">
                <a:buFont typeface="Arial" panose="020B0604020202020204" pitchFamily="34" charset="0"/>
                <a:buChar char="•"/>
              </a:pPr>
              <a:r>
                <a:rPr lang="ko-KR" altLang="en-US" sz="4000" b="1" spc="-300" dirty="0">
                  <a:solidFill>
                    <a:schemeClr val="bg1"/>
                  </a:solidFill>
                  <a:latin typeface="+mn-ea"/>
                </a:rPr>
                <a:t>지수 이동 평균</a:t>
              </a:r>
              <a:endParaRPr lang="en-US" altLang="ko-KR" sz="4000" b="1" spc="-300" dirty="0">
                <a:solidFill>
                  <a:schemeClr val="bg1"/>
                </a:solidFill>
                <a:latin typeface="+mn-ea"/>
              </a:endParaRP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0D520594-D97A-40BF-DA9B-8340DC10AAFC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545921"/>
              <a:ext cx="5374105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FC78D07-4612-19B0-3DBD-384B48587451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794574"/>
              <a:ext cx="5374105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id="{087CD841-3535-750E-95C4-433A46B5474A}"/>
              </a:ext>
            </a:extLst>
          </p:cNvPr>
          <p:cNvSpPr/>
          <p:nvPr/>
        </p:nvSpPr>
        <p:spPr>
          <a:xfrm>
            <a:off x="9682264" y="6374860"/>
            <a:ext cx="2477311" cy="428015"/>
          </a:xfrm>
          <a:prstGeom prst="rect">
            <a:avLst/>
          </a:prstGeom>
          <a:ln>
            <a:solidFill>
              <a:srgbClr val="2D4C5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22084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FC4912-AAC4-FD07-C4A2-2C9BCD77B9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4D76F5E5-D25F-5C8B-F3ED-F61E99857B40}"/>
              </a:ext>
            </a:extLst>
          </p:cNvPr>
          <p:cNvSpPr txBox="1"/>
          <p:nvPr/>
        </p:nvSpPr>
        <p:spPr>
          <a:xfrm>
            <a:off x="411132" y="1083326"/>
            <a:ext cx="5763246" cy="56895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/>
              <a:t>10</a:t>
            </a:r>
            <a:r>
              <a:rPr lang="ko-KR" altLang="en-US" sz="1600" b="1" dirty="0"/>
              <a:t>개 데이터의 평균</a:t>
            </a:r>
            <a:r>
              <a:rPr lang="en-US" altLang="ko-KR" sz="1600" b="1" dirty="0"/>
              <a:t>(</a:t>
            </a:r>
            <a:r>
              <a:rPr lang="ko-KR" altLang="en-US" sz="1600" b="1" dirty="0" err="1"/>
              <a:t>결측치</a:t>
            </a:r>
            <a:r>
              <a:rPr lang="ko-KR" altLang="en-US" sz="1600" b="1" dirty="0"/>
              <a:t> </a:t>
            </a:r>
            <a:r>
              <a:rPr lang="en-US" altLang="ko-KR" sz="1600" b="1" dirty="0"/>
              <a:t>0)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최신 데이터에 더 많은 가중치 부여</a:t>
            </a:r>
            <a:endParaRPr lang="en-US" altLang="ko-KR" sz="1400" b="1" dirty="0"/>
          </a:p>
          <a:p>
            <a:pPr>
              <a:lnSpc>
                <a:spcPct val="150000"/>
              </a:lnSpc>
            </a:pPr>
            <a:endParaRPr lang="en-US" altLang="ko-KR" sz="600" b="1" dirty="0"/>
          </a:p>
          <a:p>
            <a:pPr>
              <a:lnSpc>
                <a:spcPct val="150000"/>
              </a:lnSpc>
            </a:pPr>
            <a:r>
              <a:rPr lang="ko-KR" altLang="en-US" sz="1600" b="1" dirty="0"/>
              <a:t>칼만필터</a:t>
            </a:r>
            <a:r>
              <a:rPr lang="en-US" altLang="ko-KR" sz="1600" b="1" dirty="0"/>
              <a:t>(Kalman Filter)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1400" dirty="0"/>
              <a:t>0 </a:t>
            </a:r>
            <a:r>
              <a:rPr lang="ko-KR" altLang="en-US" sz="1400" dirty="0"/>
              <a:t>값을 </a:t>
            </a:r>
            <a:r>
              <a:rPr lang="en-US" altLang="ko-KR" sz="1400" dirty="0" err="1"/>
              <a:t>NaN</a:t>
            </a:r>
            <a:r>
              <a:rPr lang="ko-KR" altLang="en-US" sz="1400" dirty="0"/>
              <a:t>으로 변환</a:t>
            </a:r>
            <a:endParaRPr lang="en-US" altLang="ko-KR" sz="14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/>
              <a:t>0</a:t>
            </a:r>
            <a:r>
              <a:rPr lang="ko-KR" altLang="en-US" sz="1400" dirty="0"/>
              <a:t>은 신호가 들어오지 않은 신호</a:t>
            </a:r>
            <a:endParaRPr lang="en-US" altLang="ko-KR" sz="1400" dirty="0"/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ko-KR" altLang="en-US" sz="1400" dirty="0"/>
              <a:t>칼만 필터 적용</a:t>
            </a:r>
            <a:endParaRPr lang="en-US" altLang="ko-KR" sz="14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각 </a:t>
            </a:r>
            <a:r>
              <a:rPr lang="ko-KR" altLang="en-US" sz="1400" dirty="0" err="1"/>
              <a:t>비콘</a:t>
            </a:r>
            <a:r>
              <a:rPr lang="ko-KR" altLang="en-US" sz="1400" dirty="0"/>
              <a:t> 컬럼에 칼만 필터 적용</a:t>
            </a:r>
            <a:endParaRPr lang="en-US" altLang="ko-KR" sz="14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원래 데이터의 잡음을 줄이고 부드러운 데이터 생성</a:t>
            </a:r>
            <a:endParaRPr lang="en-US" altLang="ko-KR" sz="1400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1400" dirty="0" err="1"/>
              <a:t>NaN</a:t>
            </a:r>
            <a:r>
              <a:rPr lang="en-US" altLang="ko-KR" sz="1400" dirty="0"/>
              <a:t> </a:t>
            </a:r>
            <a:r>
              <a:rPr lang="ko-KR" altLang="en-US" sz="1400" dirty="0"/>
              <a:t>값을 </a:t>
            </a:r>
            <a:r>
              <a:rPr lang="en-US" altLang="ko-KR" sz="1400" dirty="0"/>
              <a:t>-200</a:t>
            </a:r>
            <a:r>
              <a:rPr lang="ko-KR" altLang="en-US" sz="1400" dirty="0"/>
              <a:t>으로 변경</a:t>
            </a:r>
            <a:endParaRPr lang="en-US" altLang="ko-KR" sz="14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칼만 필터 적용 후 </a:t>
            </a:r>
            <a:r>
              <a:rPr lang="en-US" altLang="ko-KR" sz="1400" dirty="0" err="1"/>
              <a:t>NaN</a:t>
            </a:r>
            <a:r>
              <a:rPr lang="ko-KR" altLang="en-US" sz="1400" dirty="0"/>
              <a:t>으로 남아 있는 값은 </a:t>
            </a:r>
            <a:r>
              <a:rPr lang="en-US" altLang="ko-KR" sz="1400" dirty="0"/>
              <a:t>-200</a:t>
            </a:r>
            <a:r>
              <a:rPr lang="ko-KR" altLang="en-US" sz="1400" dirty="0"/>
              <a:t>으로 변경하여 원래 </a:t>
            </a:r>
            <a:r>
              <a:rPr lang="en-US" altLang="ko-KR" sz="1400" dirty="0"/>
              <a:t>0</a:t>
            </a:r>
            <a:r>
              <a:rPr lang="ko-KR" altLang="en-US" sz="1400" dirty="0"/>
              <a:t>의 값을 최소 값으로 대체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endParaRPr lang="en-US" altLang="ko-KR" sz="600" dirty="0"/>
          </a:p>
          <a:p>
            <a:pPr>
              <a:lnSpc>
                <a:spcPct val="150000"/>
              </a:lnSpc>
            </a:pPr>
            <a:r>
              <a:rPr lang="ko-KR" altLang="en-US" sz="1600" b="1" dirty="0"/>
              <a:t>지수 이동평균</a:t>
            </a:r>
            <a:endParaRPr lang="en-US" altLang="ko-KR" sz="1600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최신 데이터에 비중을 두어 완만하게 필터링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endParaRPr lang="en-US" altLang="ko-KR" sz="600" dirty="0"/>
          </a:p>
          <a:p>
            <a:pPr>
              <a:lnSpc>
                <a:spcPct val="150000"/>
              </a:lnSpc>
            </a:pPr>
            <a:r>
              <a:rPr lang="ko-KR" altLang="en-US" sz="1600" b="1" dirty="0"/>
              <a:t>정규화</a:t>
            </a:r>
            <a:r>
              <a:rPr lang="en-US" altLang="ko-KR" sz="1600" b="1" dirty="0"/>
              <a:t>(Normalization)</a:t>
            </a:r>
            <a:endParaRPr lang="en-US" altLang="ko-KR" sz="1400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데이터의 값을 </a:t>
            </a:r>
            <a:r>
              <a:rPr lang="en-US" altLang="ko-KR" sz="1400" dirty="0"/>
              <a:t>0 ~ 1</a:t>
            </a:r>
            <a:r>
              <a:rPr lang="ko-KR" altLang="en-US" sz="1400" dirty="0"/>
              <a:t>사이로 설정</a:t>
            </a:r>
            <a:endParaRPr lang="en-US" altLang="ko-KR" sz="1400" dirty="0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4BDBF-56CC-1C4A-8830-1DCA5CDED45C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D616501-714D-1766-F482-3DA11A2169F1}"/>
              </a:ext>
            </a:extLst>
          </p:cNvPr>
          <p:cNvSpPr txBox="1"/>
          <p:nvPr/>
        </p:nvSpPr>
        <p:spPr>
          <a:xfrm>
            <a:off x="144378" y="272716"/>
            <a:ext cx="675570" cy="338554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2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78A391-F52A-AAC3-4B3C-DDC23A3E044A}"/>
              </a:ext>
            </a:extLst>
          </p:cNvPr>
          <p:cNvSpPr txBox="1"/>
          <p:nvPr/>
        </p:nvSpPr>
        <p:spPr>
          <a:xfrm>
            <a:off x="1163052" y="272716"/>
            <a:ext cx="2225289" cy="52322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데이터 </a:t>
            </a:r>
            <a:r>
              <a:rPr lang="ko-KR" altLang="en-US" sz="2800" b="1" spc="-300" dirty="0" err="1">
                <a:solidFill>
                  <a:schemeClr val="accent1"/>
                </a:solidFill>
              </a:rPr>
              <a:t>전처리</a:t>
            </a:r>
            <a:endParaRPr lang="ko-KR" altLang="en-US" sz="2800" b="1" spc="-300" dirty="0">
              <a:solidFill>
                <a:schemeClr val="accent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3770F1D-EE0D-70BB-987B-780BAFCBF2C8}"/>
              </a:ext>
            </a:extLst>
          </p:cNvPr>
          <p:cNvSpPr/>
          <p:nvPr/>
        </p:nvSpPr>
        <p:spPr>
          <a:xfrm>
            <a:off x="10097311" y="6461043"/>
            <a:ext cx="2029838" cy="220493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2F1DB4D-33FE-8037-2147-7DE7738A01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6885" y="452311"/>
            <a:ext cx="2184907" cy="230028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799926B-FF9B-EE5F-ACAE-E4A6B680B3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9822" y="453722"/>
            <a:ext cx="3437489" cy="1259207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20B2C0B4-DF33-AE1D-8CA3-5FCF61204B03}"/>
              </a:ext>
            </a:extLst>
          </p:cNvPr>
          <p:cNvSpPr/>
          <p:nvPr/>
        </p:nvSpPr>
        <p:spPr>
          <a:xfrm>
            <a:off x="4772537" y="677673"/>
            <a:ext cx="1530350" cy="207491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B5374D74-122F-152C-0341-FB4FBA3C6973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303140" y="785624"/>
            <a:ext cx="793497" cy="54541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B01AB6E-4BDB-9D21-523A-7A7675B3C316}"/>
              </a:ext>
            </a:extLst>
          </p:cNvPr>
          <p:cNvSpPr/>
          <p:nvPr/>
        </p:nvSpPr>
        <p:spPr>
          <a:xfrm>
            <a:off x="7096637" y="677673"/>
            <a:ext cx="2940050" cy="2159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6183F964-FAA3-DD4F-7C51-BC3950B4BA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30336" y="2006228"/>
            <a:ext cx="3306642" cy="2061711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55C1BBBB-96FC-758B-FB6A-2259F1379B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30336" y="4481713"/>
            <a:ext cx="3306642" cy="2069107"/>
          </a:xfrm>
          <a:prstGeom prst="rect">
            <a:avLst/>
          </a:prstGeom>
        </p:spPr>
      </p:pic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46FDA0A1-10EA-BB6F-9B32-4353264CE9D9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74378" y="3037084"/>
            <a:ext cx="1255958" cy="34070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33C2C709-6135-90AB-500E-1ED9A392CC0C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74378" y="5392094"/>
            <a:ext cx="1255958" cy="12417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97211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1180FE-7935-2288-EBC9-69E24F6D2C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831ABE6-4D9E-4F75-7B8D-F9E0B914EFF8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1932707-AC3B-2027-1E37-44FDF56534F6}"/>
              </a:ext>
            </a:extLst>
          </p:cNvPr>
          <p:cNvSpPr txBox="1"/>
          <p:nvPr/>
        </p:nvSpPr>
        <p:spPr>
          <a:xfrm>
            <a:off x="144378" y="272716"/>
            <a:ext cx="675570" cy="338554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2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6CD209-32A9-AB17-FE61-C94A0CA20C24}"/>
              </a:ext>
            </a:extLst>
          </p:cNvPr>
          <p:cNvSpPr txBox="1"/>
          <p:nvPr/>
        </p:nvSpPr>
        <p:spPr>
          <a:xfrm>
            <a:off x="1163052" y="272716"/>
            <a:ext cx="1830950" cy="52322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테스트 결과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544A4F3-A804-716A-08C8-F7FC72F87B8C}"/>
              </a:ext>
            </a:extLst>
          </p:cNvPr>
          <p:cNvSpPr/>
          <p:nvPr/>
        </p:nvSpPr>
        <p:spPr>
          <a:xfrm>
            <a:off x="10097311" y="6461043"/>
            <a:ext cx="2029838" cy="220493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C52C4D-10F9-1D6D-C3FF-2F7D0FDB3F25}"/>
              </a:ext>
            </a:extLst>
          </p:cNvPr>
          <p:cNvSpPr txBox="1"/>
          <p:nvPr/>
        </p:nvSpPr>
        <p:spPr>
          <a:xfrm>
            <a:off x="331304" y="888821"/>
            <a:ext cx="4200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데이터를 하나의 행씩 처리</a:t>
            </a:r>
          </a:p>
        </p:txBody>
      </p:sp>
      <p:pic>
        <p:nvPicPr>
          <p:cNvPr id="9" name="그림 8" descr="라인이(가) 표시된 사진&#10;&#10;자동 생성된 설명">
            <a:extLst>
              <a:ext uri="{FF2B5EF4-FFF2-40B4-BE49-F238E27FC236}">
                <a16:creationId xmlns:a16="http://schemas.microsoft.com/office/drawing/2014/main" id="{D21FE912-D350-D475-A2A0-1ECFD28431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2" t="7725" r="1328" b="18997"/>
          <a:stretch/>
        </p:blipFill>
        <p:spPr>
          <a:xfrm>
            <a:off x="144378" y="5750009"/>
            <a:ext cx="8960711" cy="947569"/>
          </a:xfrm>
          <a:prstGeom prst="rect">
            <a:avLst/>
          </a:prstGeom>
        </p:spPr>
      </p:pic>
      <p:pic>
        <p:nvPicPr>
          <p:cNvPr id="7" name="그림 6" descr="스크린샷, 패턴, 라인, 직사각형이(가) 표시된 사진&#10;&#10;자동 생성된 설명">
            <a:extLst>
              <a:ext uri="{FF2B5EF4-FFF2-40B4-BE49-F238E27FC236}">
                <a16:creationId xmlns:a16="http://schemas.microsoft.com/office/drawing/2014/main" id="{D3E2BE8A-EAF5-49A3-272B-6966CFF2AB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24" t="8444" r="8628" b="5744"/>
          <a:stretch/>
        </p:blipFill>
        <p:spPr>
          <a:xfrm>
            <a:off x="5678905" y="428365"/>
            <a:ext cx="6181791" cy="5297549"/>
          </a:xfrm>
          <a:prstGeom prst="rect">
            <a:avLst/>
          </a:prstGeom>
        </p:spPr>
      </p:pic>
      <p:pic>
        <p:nvPicPr>
          <p:cNvPr id="10" name="그림 9" descr="텍스트, 스크린샷, 직사각형, 사각형이(가) 표시된 사진&#10;&#10;자동 생성된 설명">
            <a:extLst>
              <a:ext uri="{FF2B5EF4-FFF2-40B4-BE49-F238E27FC236}">
                <a16:creationId xmlns:a16="http://schemas.microsoft.com/office/drawing/2014/main" id="{784AE98A-9442-DAB2-F1FE-70A81F2EB32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49" t="7922" r="8133" b="5314"/>
          <a:stretch/>
        </p:blipFill>
        <p:spPr>
          <a:xfrm>
            <a:off x="836848" y="1577065"/>
            <a:ext cx="4314307" cy="3703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295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695F5617-8CB3-2C90-D484-7E78AF629F77}"/>
              </a:ext>
            </a:extLst>
          </p:cNvPr>
          <p:cNvCxnSpPr/>
          <p:nvPr/>
        </p:nvCxnSpPr>
        <p:spPr>
          <a:xfrm>
            <a:off x="144378" y="176464"/>
            <a:ext cx="12060000" cy="0"/>
          </a:xfrm>
          <a:prstGeom prst="line">
            <a:avLst/>
          </a:prstGeom>
          <a:ln w="762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748DE9C-B5AD-BAA4-4EBD-53FA1916E9A2}"/>
              </a:ext>
            </a:extLst>
          </p:cNvPr>
          <p:cNvSpPr txBox="1"/>
          <p:nvPr/>
        </p:nvSpPr>
        <p:spPr>
          <a:xfrm>
            <a:off x="1229707" y="721892"/>
            <a:ext cx="9829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>
                <a:solidFill>
                  <a:schemeClr val="accent1"/>
                </a:solidFill>
                <a:latin typeface="+mj-ea"/>
                <a:ea typeface="+mj-ea"/>
              </a:rPr>
              <a:t>목차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308183-DB54-F711-9B69-C8C5752AF7AF}"/>
              </a:ext>
            </a:extLst>
          </p:cNvPr>
          <p:cNvSpPr txBox="1"/>
          <p:nvPr/>
        </p:nvSpPr>
        <p:spPr>
          <a:xfrm>
            <a:off x="3071328" y="2475469"/>
            <a:ext cx="3048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>
                <a:solidFill>
                  <a:schemeClr val="accent1"/>
                </a:solidFill>
              </a:rPr>
              <a:t>1</a:t>
            </a:r>
            <a:endParaRPr lang="ko-KR" altLang="en-US" sz="2000" b="1">
              <a:solidFill>
                <a:schemeClr val="accent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5F8E78-68AC-B048-5336-EE835D4169E6}"/>
              </a:ext>
            </a:extLst>
          </p:cNvPr>
          <p:cNvSpPr txBox="1"/>
          <p:nvPr/>
        </p:nvSpPr>
        <p:spPr>
          <a:xfrm>
            <a:off x="3800088" y="2413914"/>
            <a:ext cx="2151551" cy="52322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2800" spc="-300" dirty="0">
                <a:solidFill>
                  <a:schemeClr val="accent1"/>
                </a:solidFill>
              </a:rPr>
              <a:t>프로젝트 개요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3F5BEB-A29E-EC98-4681-67E53CB0B3C2}"/>
              </a:ext>
            </a:extLst>
          </p:cNvPr>
          <p:cNvSpPr txBox="1"/>
          <p:nvPr/>
        </p:nvSpPr>
        <p:spPr>
          <a:xfrm>
            <a:off x="3071328" y="3551687"/>
            <a:ext cx="3417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>
                <a:solidFill>
                  <a:schemeClr val="accent1"/>
                </a:solidFill>
              </a:rPr>
              <a:t>2</a:t>
            </a:r>
            <a:endParaRPr lang="ko-KR" altLang="en-US" sz="2000" b="1">
              <a:solidFill>
                <a:schemeClr val="accent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EF1453-BC33-8329-E803-35808F5E93AA}"/>
              </a:ext>
            </a:extLst>
          </p:cNvPr>
          <p:cNvSpPr txBox="1"/>
          <p:nvPr/>
        </p:nvSpPr>
        <p:spPr>
          <a:xfrm>
            <a:off x="3800088" y="3490132"/>
            <a:ext cx="1510350" cy="52322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2800" spc="-300" dirty="0">
                <a:solidFill>
                  <a:schemeClr val="accent1"/>
                </a:solidFill>
              </a:rPr>
              <a:t>진행 상황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67FBC02-6717-E326-10F3-EED37C2CE102}"/>
              </a:ext>
            </a:extLst>
          </p:cNvPr>
          <p:cNvSpPr txBox="1"/>
          <p:nvPr/>
        </p:nvSpPr>
        <p:spPr>
          <a:xfrm>
            <a:off x="3071328" y="4627905"/>
            <a:ext cx="3481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>
                <a:solidFill>
                  <a:schemeClr val="accent1"/>
                </a:solidFill>
              </a:rPr>
              <a:t>3</a:t>
            </a:r>
            <a:endParaRPr lang="ko-KR" altLang="en-US" sz="2000" b="1">
              <a:solidFill>
                <a:schemeClr val="accent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4BB9965-4F0D-8E0C-4C5A-019C795529F3}"/>
              </a:ext>
            </a:extLst>
          </p:cNvPr>
          <p:cNvSpPr txBox="1"/>
          <p:nvPr/>
        </p:nvSpPr>
        <p:spPr>
          <a:xfrm>
            <a:off x="3800088" y="4566350"/>
            <a:ext cx="1510350" cy="52322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2800" spc="-300" dirty="0">
                <a:solidFill>
                  <a:schemeClr val="accent1"/>
                </a:solidFill>
              </a:rPr>
              <a:t>향후 계획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B7B2BDF-0AC4-32A8-7312-3772E2279B9C}"/>
              </a:ext>
            </a:extLst>
          </p:cNvPr>
          <p:cNvSpPr/>
          <p:nvPr/>
        </p:nvSpPr>
        <p:spPr>
          <a:xfrm>
            <a:off x="10097311" y="6461043"/>
            <a:ext cx="2029838" cy="220493"/>
          </a:xfrm>
          <a:prstGeom prst="rect">
            <a:avLst/>
          </a:prstGeom>
          <a:solidFill>
            <a:srgbClr val="F2F2F2"/>
          </a:solidFill>
          <a:ln>
            <a:solidFill>
              <a:srgbClr val="F2F2F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B529C480-6C33-8E5F-F8FB-3605E149A024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29618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F8BFA4-0056-DA3C-69AA-FFFC033671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675BC08-BAA5-5A83-0C9E-20F3AEF2DF0B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FB9C36C5-50E6-53E6-97C5-B1367D106553}"/>
              </a:ext>
            </a:extLst>
          </p:cNvPr>
          <p:cNvSpPr txBox="1"/>
          <p:nvPr/>
        </p:nvSpPr>
        <p:spPr>
          <a:xfrm>
            <a:off x="144378" y="272716"/>
            <a:ext cx="675570" cy="338554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2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9D3F73-D75D-61B4-D0E6-C76EBB2F1583}"/>
              </a:ext>
            </a:extLst>
          </p:cNvPr>
          <p:cNvSpPr txBox="1"/>
          <p:nvPr/>
        </p:nvSpPr>
        <p:spPr>
          <a:xfrm>
            <a:off x="1163052" y="272716"/>
            <a:ext cx="1830950" cy="52322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테스트 결과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3D97FA2-D9D8-395A-E182-1B6350A0348C}"/>
              </a:ext>
            </a:extLst>
          </p:cNvPr>
          <p:cNvSpPr txBox="1"/>
          <p:nvPr/>
        </p:nvSpPr>
        <p:spPr>
          <a:xfrm>
            <a:off x="286048" y="834933"/>
            <a:ext cx="2375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Zone 1 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8A0FE39-F921-E2E9-9838-574E8A52DC78}"/>
              </a:ext>
            </a:extLst>
          </p:cNvPr>
          <p:cNvSpPr txBox="1"/>
          <p:nvPr/>
        </p:nvSpPr>
        <p:spPr>
          <a:xfrm>
            <a:off x="3298890" y="834933"/>
            <a:ext cx="2375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Zone 2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57648D9-D0EB-FBB2-53A0-4DA90B25BD0E}"/>
              </a:ext>
            </a:extLst>
          </p:cNvPr>
          <p:cNvSpPr txBox="1"/>
          <p:nvPr/>
        </p:nvSpPr>
        <p:spPr>
          <a:xfrm>
            <a:off x="6255249" y="810672"/>
            <a:ext cx="2375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Zone 3</a:t>
            </a:r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714B735-11BD-DF6F-FE3C-F7BA34C31178}"/>
              </a:ext>
            </a:extLst>
          </p:cNvPr>
          <p:cNvSpPr txBox="1"/>
          <p:nvPr/>
        </p:nvSpPr>
        <p:spPr>
          <a:xfrm>
            <a:off x="9211608" y="829122"/>
            <a:ext cx="2375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Zone 4</a:t>
            </a:r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1E36D30-3DDA-5EB7-F311-9C05BA7C3449}"/>
              </a:ext>
            </a:extLst>
          </p:cNvPr>
          <p:cNvSpPr txBox="1"/>
          <p:nvPr/>
        </p:nvSpPr>
        <p:spPr>
          <a:xfrm>
            <a:off x="286048" y="3809448"/>
            <a:ext cx="2375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Zone 5 </a:t>
            </a:r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FC2AE64-3E6C-BFB0-92CB-F5B419605A5F}"/>
              </a:ext>
            </a:extLst>
          </p:cNvPr>
          <p:cNvSpPr txBox="1"/>
          <p:nvPr/>
        </p:nvSpPr>
        <p:spPr>
          <a:xfrm>
            <a:off x="3298890" y="3809448"/>
            <a:ext cx="2375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Zone 6</a:t>
            </a:r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DC502D3-2391-ED8D-E1CB-1A998A49B65F}"/>
              </a:ext>
            </a:extLst>
          </p:cNvPr>
          <p:cNvSpPr/>
          <p:nvPr/>
        </p:nvSpPr>
        <p:spPr>
          <a:xfrm>
            <a:off x="10097311" y="6461043"/>
            <a:ext cx="2029838" cy="220493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97B70B6-A8EE-67DD-9AA6-C392E3DA5AEC}"/>
              </a:ext>
            </a:extLst>
          </p:cNvPr>
          <p:cNvSpPr txBox="1"/>
          <p:nvPr/>
        </p:nvSpPr>
        <p:spPr>
          <a:xfrm>
            <a:off x="6311732" y="3809448"/>
            <a:ext cx="2375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Zone 7</a:t>
            </a:r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A164AA6-882B-B203-D49F-533EB855F9CB}"/>
              </a:ext>
            </a:extLst>
          </p:cNvPr>
          <p:cNvSpPr txBox="1"/>
          <p:nvPr/>
        </p:nvSpPr>
        <p:spPr>
          <a:xfrm>
            <a:off x="9211608" y="3808469"/>
            <a:ext cx="2375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Zone 8</a:t>
            </a:r>
            <a:endParaRPr lang="ko-KR" altLang="en-US" dirty="0"/>
          </a:p>
        </p:txBody>
      </p:sp>
      <p:pic>
        <p:nvPicPr>
          <p:cNvPr id="7" name="그림 6" descr="텍스트, 그래프, 스크린샷, 라인이(가) 표시된 사진&#10;&#10;자동 생성된 설명">
            <a:extLst>
              <a:ext uri="{FF2B5EF4-FFF2-40B4-BE49-F238E27FC236}">
                <a16:creationId xmlns:a16="http://schemas.microsoft.com/office/drawing/2014/main" id="{CA598B67-DF9E-B093-8875-086E3D37BB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11" t="8101" r="8680" b="3935"/>
          <a:stretch/>
        </p:blipFill>
        <p:spPr>
          <a:xfrm>
            <a:off x="9092299" y="1203244"/>
            <a:ext cx="2938294" cy="2285673"/>
          </a:xfrm>
          <a:prstGeom prst="rect">
            <a:avLst/>
          </a:prstGeom>
        </p:spPr>
      </p:pic>
      <p:pic>
        <p:nvPicPr>
          <p:cNvPr id="11" name="그림 10" descr="텍스트, 그래프, 스크린샷, 라인이(가) 표시된 사진&#10;&#10;자동 생성된 설명">
            <a:extLst>
              <a:ext uri="{FF2B5EF4-FFF2-40B4-BE49-F238E27FC236}">
                <a16:creationId xmlns:a16="http://schemas.microsoft.com/office/drawing/2014/main" id="{15210CD7-CAB9-A8FA-C966-07539D3C89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11" t="8101" r="8680" b="3935"/>
          <a:stretch/>
        </p:blipFill>
        <p:spPr>
          <a:xfrm>
            <a:off x="120626" y="4175372"/>
            <a:ext cx="2868333" cy="2231251"/>
          </a:xfrm>
          <a:prstGeom prst="rect">
            <a:avLst/>
          </a:prstGeom>
        </p:spPr>
      </p:pic>
      <p:pic>
        <p:nvPicPr>
          <p:cNvPr id="15" name="그림 14" descr="텍스트, 그래프, 스크린샷, 라인이(가) 표시된 사진&#10;&#10;자동 생성된 설명">
            <a:extLst>
              <a:ext uri="{FF2B5EF4-FFF2-40B4-BE49-F238E27FC236}">
                <a16:creationId xmlns:a16="http://schemas.microsoft.com/office/drawing/2014/main" id="{62E6DBCB-A677-42B8-128A-8193BCFEE8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11" t="8101" r="8680" b="3935"/>
          <a:stretch/>
        </p:blipFill>
        <p:spPr>
          <a:xfrm>
            <a:off x="6080102" y="4175371"/>
            <a:ext cx="2938294" cy="2285673"/>
          </a:xfrm>
          <a:prstGeom prst="rect">
            <a:avLst/>
          </a:prstGeom>
        </p:spPr>
      </p:pic>
      <p:pic>
        <p:nvPicPr>
          <p:cNvPr id="24" name="그림 23" descr="텍스트, 그래프, 라인, 스크린샷이(가) 표시된 사진&#10;&#10;자동 생성된 설명">
            <a:extLst>
              <a:ext uri="{FF2B5EF4-FFF2-40B4-BE49-F238E27FC236}">
                <a16:creationId xmlns:a16="http://schemas.microsoft.com/office/drawing/2014/main" id="{747319DA-F84B-F66E-D9B5-0BB85596BD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11" t="8101" r="8680" b="3935"/>
          <a:stretch/>
        </p:blipFill>
        <p:spPr>
          <a:xfrm>
            <a:off x="3102364" y="4175372"/>
            <a:ext cx="2868332" cy="2231250"/>
          </a:xfrm>
          <a:prstGeom prst="rect">
            <a:avLst/>
          </a:prstGeom>
        </p:spPr>
      </p:pic>
      <p:pic>
        <p:nvPicPr>
          <p:cNvPr id="26" name="그림 25" descr="텍스트, 그래프, 라인, 스크린샷이(가) 표시된 사진&#10;&#10;자동 생성된 설명">
            <a:extLst>
              <a:ext uri="{FF2B5EF4-FFF2-40B4-BE49-F238E27FC236}">
                <a16:creationId xmlns:a16="http://schemas.microsoft.com/office/drawing/2014/main" id="{763F8948-4326-238D-882C-A247B536D5F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11" t="8101" r="8680" b="3935"/>
          <a:stretch/>
        </p:blipFill>
        <p:spPr>
          <a:xfrm>
            <a:off x="9092299" y="4175370"/>
            <a:ext cx="2938294" cy="2285673"/>
          </a:xfrm>
          <a:prstGeom prst="rect">
            <a:avLst/>
          </a:prstGeom>
        </p:spPr>
      </p:pic>
      <p:pic>
        <p:nvPicPr>
          <p:cNvPr id="27" name="그림 26" descr="텍스트, 스크린샷, 그래프, 라인이(가) 표시된 사진&#10;&#10;자동 생성된 설명">
            <a:extLst>
              <a:ext uri="{FF2B5EF4-FFF2-40B4-BE49-F238E27FC236}">
                <a16:creationId xmlns:a16="http://schemas.microsoft.com/office/drawing/2014/main" id="{5A3E684C-686D-4456-2B89-088426F0058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11" t="8101" r="8680" b="3935"/>
          <a:stretch/>
        </p:blipFill>
        <p:spPr>
          <a:xfrm>
            <a:off x="55708" y="1203244"/>
            <a:ext cx="2938294" cy="2285673"/>
          </a:xfrm>
          <a:prstGeom prst="rect">
            <a:avLst/>
          </a:prstGeom>
        </p:spPr>
      </p:pic>
      <p:pic>
        <p:nvPicPr>
          <p:cNvPr id="28" name="그림 27" descr="텍스트, 스크린샷, 그래프, 라인이(가) 표시된 사진&#10;&#10;자동 생성된 설명">
            <a:extLst>
              <a:ext uri="{FF2B5EF4-FFF2-40B4-BE49-F238E27FC236}">
                <a16:creationId xmlns:a16="http://schemas.microsoft.com/office/drawing/2014/main" id="{15A5DC36-81C3-7303-91C8-03B76D0750C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11" t="8102" r="8680"/>
          <a:stretch/>
        </p:blipFill>
        <p:spPr>
          <a:xfrm>
            <a:off x="3067905" y="1198454"/>
            <a:ext cx="2938294" cy="2387929"/>
          </a:xfrm>
          <a:prstGeom prst="rect">
            <a:avLst/>
          </a:prstGeom>
        </p:spPr>
      </p:pic>
      <p:pic>
        <p:nvPicPr>
          <p:cNvPr id="29" name="그림 28" descr="텍스트, 스크린샷, 그래프, 라인이(가) 표시된 사진&#10;&#10;자동 생성된 설명">
            <a:extLst>
              <a:ext uri="{FF2B5EF4-FFF2-40B4-BE49-F238E27FC236}">
                <a16:creationId xmlns:a16="http://schemas.microsoft.com/office/drawing/2014/main" id="{50F03912-0DF8-B55E-1E08-3FAAF1DEB68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11" t="8101" r="8680" b="3935"/>
          <a:stretch/>
        </p:blipFill>
        <p:spPr>
          <a:xfrm>
            <a:off x="6080102" y="1203244"/>
            <a:ext cx="2938294" cy="2285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37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B3611A-C4FB-822F-8830-D65412321D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07CB6B5F-E053-97BA-86C4-857ABDC7596E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01491D9-53E0-2EE6-AC83-0E577E956B37}"/>
              </a:ext>
            </a:extLst>
          </p:cNvPr>
          <p:cNvSpPr txBox="1"/>
          <p:nvPr/>
        </p:nvSpPr>
        <p:spPr>
          <a:xfrm>
            <a:off x="144378" y="272716"/>
            <a:ext cx="675570" cy="338554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2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D16EF1-F949-2432-1902-14394FF9E6E0}"/>
              </a:ext>
            </a:extLst>
          </p:cNvPr>
          <p:cNvSpPr txBox="1"/>
          <p:nvPr/>
        </p:nvSpPr>
        <p:spPr>
          <a:xfrm>
            <a:off x="1163052" y="272716"/>
            <a:ext cx="1830950" cy="52322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테스트 결과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C0B3119-4737-D9D3-B73A-5013ED4978E2}"/>
              </a:ext>
            </a:extLst>
          </p:cNvPr>
          <p:cNvSpPr txBox="1"/>
          <p:nvPr/>
        </p:nvSpPr>
        <p:spPr>
          <a:xfrm>
            <a:off x="278257" y="875238"/>
            <a:ext cx="2375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Zone 9</a:t>
            </a:r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2CFEA15-E3D5-7179-4F5D-0E068FCF7155}"/>
              </a:ext>
            </a:extLst>
          </p:cNvPr>
          <p:cNvSpPr txBox="1"/>
          <p:nvPr/>
        </p:nvSpPr>
        <p:spPr>
          <a:xfrm>
            <a:off x="3280024" y="875238"/>
            <a:ext cx="2375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Zone 10</a:t>
            </a:r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0885470-4F6D-4B66-E094-8BF74EFD7C23}"/>
              </a:ext>
            </a:extLst>
          </p:cNvPr>
          <p:cNvSpPr txBox="1"/>
          <p:nvPr/>
        </p:nvSpPr>
        <p:spPr>
          <a:xfrm>
            <a:off x="6281791" y="881547"/>
            <a:ext cx="2375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Zone 11</a:t>
            </a:r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D357BCE-CD26-F4C3-BB0C-33C4AA542143}"/>
              </a:ext>
            </a:extLst>
          </p:cNvPr>
          <p:cNvSpPr txBox="1"/>
          <p:nvPr/>
        </p:nvSpPr>
        <p:spPr>
          <a:xfrm>
            <a:off x="9186411" y="875238"/>
            <a:ext cx="2375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Zone 12</a:t>
            </a:r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C7C4874-CB73-3ADD-E092-7C768CB7AA28}"/>
              </a:ext>
            </a:extLst>
          </p:cNvPr>
          <p:cNvSpPr/>
          <p:nvPr/>
        </p:nvSpPr>
        <p:spPr>
          <a:xfrm>
            <a:off x="10097311" y="6461043"/>
            <a:ext cx="2029838" cy="220493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17ADC25-4A9C-136D-9B86-1BAEA50DC82A}"/>
              </a:ext>
            </a:extLst>
          </p:cNvPr>
          <p:cNvSpPr txBox="1"/>
          <p:nvPr/>
        </p:nvSpPr>
        <p:spPr>
          <a:xfrm>
            <a:off x="287883" y="3822906"/>
            <a:ext cx="2375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Zone 13</a:t>
            </a:r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E3D9570-92F7-7DBE-E6EA-68D2924ED76D}"/>
              </a:ext>
            </a:extLst>
          </p:cNvPr>
          <p:cNvSpPr txBox="1"/>
          <p:nvPr/>
        </p:nvSpPr>
        <p:spPr>
          <a:xfrm>
            <a:off x="3313712" y="3822906"/>
            <a:ext cx="2375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Zone 14</a:t>
            </a:r>
            <a:endParaRPr lang="ko-KR" alt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7C5A641-726B-D17F-B268-0BD96D6A973E}"/>
              </a:ext>
            </a:extLst>
          </p:cNvPr>
          <p:cNvSpPr txBox="1"/>
          <p:nvPr/>
        </p:nvSpPr>
        <p:spPr>
          <a:xfrm>
            <a:off x="6339541" y="3822906"/>
            <a:ext cx="2375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Zone 15</a:t>
            </a:r>
            <a:endParaRPr lang="ko-KR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78BC24E-441F-78D8-C2A0-7A4134F9853C}"/>
              </a:ext>
            </a:extLst>
          </p:cNvPr>
          <p:cNvSpPr txBox="1"/>
          <p:nvPr/>
        </p:nvSpPr>
        <p:spPr>
          <a:xfrm>
            <a:off x="9290410" y="3811726"/>
            <a:ext cx="2375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Zone 16</a:t>
            </a:r>
            <a:endParaRPr lang="ko-KR" altLang="en-US" dirty="0"/>
          </a:p>
        </p:txBody>
      </p:sp>
      <p:pic>
        <p:nvPicPr>
          <p:cNvPr id="6" name="그림 5" descr="텍스트, 그래프, 라인, 번호이(가) 표시된 사진&#10;&#10;자동 생성된 설명">
            <a:extLst>
              <a:ext uri="{FF2B5EF4-FFF2-40B4-BE49-F238E27FC236}">
                <a16:creationId xmlns:a16="http://schemas.microsoft.com/office/drawing/2014/main" id="{AD505045-DA47-59AE-F9F3-DE3CD5BE35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7" t="7638" r="8334" b="3241"/>
          <a:stretch/>
        </p:blipFill>
        <p:spPr>
          <a:xfrm>
            <a:off x="6105440" y="1277484"/>
            <a:ext cx="2950368" cy="2311072"/>
          </a:xfrm>
          <a:prstGeom prst="rect">
            <a:avLst/>
          </a:prstGeom>
        </p:spPr>
      </p:pic>
      <p:pic>
        <p:nvPicPr>
          <p:cNvPr id="7" name="그림 6" descr="텍스트, 그래프, 라인, 번호이(가) 표시된 사진&#10;&#10;자동 생성된 설명">
            <a:extLst>
              <a:ext uri="{FF2B5EF4-FFF2-40B4-BE49-F238E27FC236}">
                <a16:creationId xmlns:a16="http://schemas.microsoft.com/office/drawing/2014/main" id="{DDD7C3DD-DD6C-04B9-1745-714E648727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7" t="7638" r="8334" b="3241"/>
          <a:stretch/>
        </p:blipFill>
        <p:spPr>
          <a:xfrm>
            <a:off x="9085971" y="1277484"/>
            <a:ext cx="2950368" cy="2311072"/>
          </a:xfrm>
          <a:prstGeom prst="rect">
            <a:avLst/>
          </a:prstGeom>
        </p:spPr>
      </p:pic>
      <p:pic>
        <p:nvPicPr>
          <p:cNvPr id="8" name="그림 7" descr="텍스트, 그래프, 라인, 번호이(가) 표시된 사진&#10;&#10;자동 생성된 설명">
            <a:extLst>
              <a:ext uri="{FF2B5EF4-FFF2-40B4-BE49-F238E27FC236}">
                <a16:creationId xmlns:a16="http://schemas.microsoft.com/office/drawing/2014/main" id="{5F0AC033-C033-41C5-7D1B-32C52949E8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7" t="7638" r="8334" b="3241"/>
          <a:stretch/>
        </p:blipFill>
        <p:spPr>
          <a:xfrm>
            <a:off x="114214" y="4165182"/>
            <a:ext cx="2950368" cy="2311072"/>
          </a:xfrm>
          <a:prstGeom prst="rect">
            <a:avLst/>
          </a:prstGeom>
        </p:spPr>
      </p:pic>
      <p:pic>
        <p:nvPicPr>
          <p:cNvPr id="9" name="그림 8" descr="텍스트, 그래프, 라인, 번호이(가) 표시된 사진&#10;&#10;자동 생성된 설명">
            <a:extLst>
              <a:ext uri="{FF2B5EF4-FFF2-40B4-BE49-F238E27FC236}">
                <a16:creationId xmlns:a16="http://schemas.microsoft.com/office/drawing/2014/main" id="{126135B7-AEA7-7176-7449-ECC18BF6B2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7" t="7638" r="8334" b="3241"/>
          <a:stretch/>
        </p:blipFill>
        <p:spPr>
          <a:xfrm>
            <a:off x="3094746" y="4165182"/>
            <a:ext cx="2950368" cy="2311072"/>
          </a:xfrm>
          <a:prstGeom prst="rect">
            <a:avLst/>
          </a:prstGeom>
        </p:spPr>
      </p:pic>
      <p:pic>
        <p:nvPicPr>
          <p:cNvPr id="10" name="그림 9" descr="텍스트, 그래프, 라인, 번호이(가) 표시된 사진&#10;&#10;자동 생성된 설명">
            <a:extLst>
              <a:ext uri="{FF2B5EF4-FFF2-40B4-BE49-F238E27FC236}">
                <a16:creationId xmlns:a16="http://schemas.microsoft.com/office/drawing/2014/main" id="{0BB81C61-036B-307C-CDBF-EAE418E6642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7" t="7638" r="8334" b="3241"/>
          <a:stretch/>
        </p:blipFill>
        <p:spPr>
          <a:xfrm>
            <a:off x="6075277" y="4165182"/>
            <a:ext cx="2950368" cy="2311072"/>
          </a:xfrm>
          <a:prstGeom prst="rect">
            <a:avLst/>
          </a:prstGeom>
        </p:spPr>
      </p:pic>
      <p:pic>
        <p:nvPicPr>
          <p:cNvPr id="11" name="그림 10" descr="텍스트, 그래프, 라인, 번호이(가) 표시된 사진&#10;&#10;자동 생성된 설명">
            <a:extLst>
              <a:ext uri="{FF2B5EF4-FFF2-40B4-BE49-F238E27FC236}">
                <a16:creationId xmlns:a16="http://schemas.microsoft.com/office/drawing/2014/main" id="{76FF1C0F-FFD8-E7D6-BB5A-0A0BB7E0D2C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7" t="7638" r="8334" b="3241"/>
          <a:stretch/>
        </p:blipFill>
        <p:spPr>
          <a:xfrm>
            <a:off x="9055808" y="4165182"/>
            <a:ext cx="2950368" cy="2311072"/>
          </a:xfrm>
          <a:prstGeom prst="rect">
            <a:avLst/>
          </a:prstGeom>
        </p:spPr>
      </p:pic>
      <p:pic>
        <p:nvPicPr>
          <p:cNvPr id="12" name="그림 11" descr="텍스트, 그래프, 라인, 번호이(가) 표시된 사진&#10;&#10;자동 생성된 설명">
            <a:extLst>
              <a:ext uri="{FF2B5EF4-FFF2-40B4-BE49-F238E27FC236}">
                <a16:creationId xmlns:a16="http://schemas.microsoft.com/office/drawing/2014/main" id="{19C1C99F-55C4-81E4-726A-46B33EFE5A8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7" t="7638" r="8334" b="3241"/>
          <a:stretch/>
        </p:blipFill>
        <p:spPr>
          <a:xfrm>
            <a:off x="144378" y="1244570"/>
            <a:ext cx="2950368" cy="2311072"/>
          </a:xfrm>
          <a:prstGeom prst="rect">
            <a:avLst/>
          </a:prstGeom>
        </p:spPr>
      </p:pic>
      <p:pic>
        <p:nvPicPr>
          <p:cNvPr id="13" name="그림 12" descr="텍스트, 그래프, 라인, 스크린샷이(가) 표시된 사진&#10;&#10;자동 생성된 설명">
            <a:extLst>
              <a:ext uri="{FF2B5EF4-FFF2-40B4-BE49-F238E27FC236}">
                <a16:creationId xmlns:a16="http://schemas.microsoft.com/office/drawing/2014/main" id="{65977A2E-1D9B-5CE7-A30B-B33CD8E4316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7" t="7638" r="8334" b="3241"/>
          <a:stretch/>
        </p:blipFill>
        <p:spPr>
          <a:xfrm>
            <a:off x="3124909" y="1244570"/>
            <a:ext cx="2950368" cy="2311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4452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4D1F58-317A-E095-B970-590EA99247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08B83402-0B89-3C8E-A827-523DD74D3FB5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3FEFDB58-3E80-468E-B1C0-AE6FE58DAE1B}"/>
              </a:ext>
            </a:extLst>
          </p:cNvPr>
          <p:cNvSpPr txBox="1"/>
          <p:nvPr/>
        </p:nvSpPr>
        <p:spPr>
          <a:xfrm>
            <a:off x="144378" y="272716"/>
            <a:ext cx="675570" cy="338554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2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87605FD-C19D-05A6-70FA-EC723598BC53}"/>
              </a:ext>
            </a:extLst>
          </p:cNvPr>
          <p:cNvSpPr txBox="1"/>
          <p:nvPr/>
        </p:nvSpPr>
        <p:spPr>
          <a:xfrm>
            <a:off x="1163052" y="272716"/>
            <a:ext cx="1830950" cy="52322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테스트 결과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B216372-02EF-145D-EDBD-F7D9D7C07A3B}"/>
              </a:ext>
            </a:extLst>
          </p:cNvPr>
          <p:cNvSpPr txBox="1"/>
          <p:nvPr/>
        </p:nvSpPr>
        <p:spPr>
          <a:xfrm>
            <a:off x="383403" y="869648"/>
            <a:ext cx="2375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Zone 17</a:t>
            </a:r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C3ECB47-F5FE-BAC3-34D8-6D340EE06DEB}"/>
              </a:ext>
            </a:extLst>
          </p:cNvPr>
          <p:cNvSpPr/>
          <p:nvPr/>
        </p:nvSpPr>
        <p:spPr>
          <a:xfrm>
            <a:off x="10039150" y="6477086"/>
            <a:ext cx="2123975" cy="220492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8A8CC9F-F383-244E-1203-25E72D55107E}"/>
              </a:ext>
            </a:extLst>
          </p:cNvPr>
          <p:cNvSpPr txBox="1"/>
          <p:nvPr/>
        </p:nvSpPr>
        <p:spPr>
          <a:xfrm>
            <a:off x="3374766" y="869648"/>
            <a:ext cx="2375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Zone 18</a:t>
            </a:r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FE56BB3-B2F2-2693-9D58-EC9B7A61826F}"/>
              </a:ext>
            </a:extLst>
          </p:cNvPr>
          <p:cNvSpPr txBox="1"/>
          <p:nvPr/>
        </p:nvSpPr>
        <p:spPr>
          <a:xfrm>
            <a:off x="6288039" y="869648"/>
            <a:ext cx="2375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Zone 19</a:t>
            </a:r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C95F012-0505-AAD4-1F59-636C5B2F4F3B}"/>
              </a:ext>
            </a:extLst>
          </p:cNvPr>
          <p:cNvSpPr txBox="1"/>
          <p:nvPr/>
        </p:nvSpPr>
        <p:spPr>
          <a:xfrm>
            <a:off x="9201312" y="894057"/>
            <a:ext cx="2375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Zone 20</a:t>
            </a: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284E9E9-CDA1-193F-3393-334603DF8DC6}"/>
              </a:ext>
            </a:extLst>
          </p:cNvPr>
          <p:cNvSpPr txBox="1"/>
          <p:nvPr/>
        </p:nvSpPr>
        <p:spPr>
          <a:xfrm>
            <a:off x="383403" y="3839073"/>
            <a:ext cx="2375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Zone 21</a:t>
            </a:r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DCB023E-F5F6-137F-BDC5-C959EB5E4276}"/>
              </a:ext>
            </a:extLst>
          </p:cNvPr>
          <p:cNvSpPr txBox="1"/>
          <p:nvPr/>
        </p:nvSpPr>
        <p:spPr>
          <a:xfrm>
            <a:off x="3374766" y="3839073"/>
            <a:ext cx="2375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Zone 22</a:t>
            </a:r>
            <a:endParaRPr lang="ko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CDA5FE1-B387-3248-1925-29F4D3E5B98F}"/>
              </a:ext>
            </a:extLst>
          </p:cNvPr>
          <p:cNvSpPr txBox="1"/>
          <p:nvPr/>
        </p:nvSpPr>
        <p:spPr>
          <a:xfrm>
            <a:off x="6288039" y="3839073"/>
            <a:ext cx="2375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Zone 23</a:t>
            </a:r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96A0ED3-29B3-706D-647B-0C97B61EC2EC}"/>
              </a:ext>
            </a:extLst>
          </p:cNvPr>
          <p:cNvSpPr txBox="1"/>
          <p:nvPr/>
        </p:nvSpPr>
        <p:spPr>
          <a:xfrm>
            <a:off x="9201312" y="3863482"/>
            <a:ext cx="2375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Zone 24</a:t>
            </a:r>
            <a:endParaRPr lang="ko-KR" altLang="en-US" dirty="0"/>
          </a:p>
        </p:txBody>
      </p:sp>
      <p:pic>
        <p:nvPicPr>
          <p:cNvPr id="7" name="그림 6" descr="텍스트, 그래프, 번호, 라인이(가) 표시된 사진&#10;&#10;자동 생성된 설명">
            <a:extLst>
              <a:ext uri="{FF2B5EF4-FFF2-40B4-BE49-F238E27FC236}">
                <a16:creationId xmlns:a16="http://schemas.microsoft.com/office/drawing/2014/main" id="{97EFCA9F-CD2B-9D2D-54D6-25973A1EFA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69" t="7510" r="8523" b="2879"/>
          <a:stretch/>
        </p:blipFill>
        <p:spPr>
          <a:xfrm>
            <a:off x="152407" y="1203054"/>
            <a:ext cx="2925292" cy="2304607"/>
          </a:xfrm>
          <a:prstGeom prst="rect">
            <a:avLst/>
          </a:prstGeom>
        </p:spPr>
      </p:pic>
      <p:pic>
        <p:nvPicPr>
          <p:cNvPr id="11" name="그림 10" descr="텍스트, 그래프, 스크린샷, 라인이(가) 표시된 사진&#10;&#10;자동 생성된 설명">
            <a:extLst>
              <a:ext uri="{FF2B5EF4-FFF2-40B4-BE49-F238E27FC236}">
                <a16:creationId xmlns:a16="http://schemas.microsoft.com/office/drawing/2014/main" id="{99198B6B-ED96-56CD-E393-5A143E5815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69" t="7511" r="8523" b="3572"/>
          <a:stretch/>
        </p:blipFill>
        <p:spPr>
          <a:xfrm>
            <a:off x="6068892" y="1222104"/>
            <a:ext cx="2948089" cy="2304607"/>
          </a:xfrm>
          <a:prstGeom prst="rect">
            <a:avLst/>
          </a:prstGeom>
        </p:spPr>
      </p:pic>
      <p:pic>
        <p:nvPicPr>
          <p:cNvPr id="15" name="그림 14" descr="텍스트, 그래프, 번호, 라인이(가) 표시된 사진&#10;&#10;자동 생성된 설명">
            <a:extLst>
              <a:ext uri="{FF2B5EF4-FFF2-40B4-BE49-F238E27FC236}">
                <a16:creationId xmlns:a16="http://schemas.microsoft.com/office/drawing/2014/main" id="{E40B96A0-E0B9-E75C-4246-EC2399B60F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88" t="7511" r="8604" b="3355"/>
          <a:stretch/>
        </p:blipFill>
        <p:spPr>
          <a:xfrm>
            <a:off x="3102955" y="1208018"/>
            <a:ext cx="2940929" cy="2304607"/>
          </a:xfrm>
          <a:prstGeom prst="rect">
            <a:avLst/>
          </a:prstGeom>
        </p:spPr>
      </p:pic>
      <p:pic>
        <p:nvPicPr>
          <p:cNvPr id="17" name="그림 16" descr="텍스트, 그래프, 스크린샷, 라인이(가) 표시된 사진&#10;&#10;자동 생성된 설명">
            <a:extLst>
              <a:ext uri="{FF2B5EF4-FFF2-40B4-BE49-F238E27FC236}">
                <a16:creationId xmlns:a16="http://schemas.microsoft.com/office/drawing/2014/main" id="{73792462-554C-B095-4E93-7E072B807CD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69" t="7511" r="8361" b="3464"/>
          <a:stretch/>
        </p:blipFill>
        <p:spPr>
          <a:xfrm>
            <a:off x="9041875" y="1222104"/>
            <a:ext cx="2950107" cy="2304607"/>
          </a:xfrm>
          <a:prstGeom prst="rect">
            <a:avLst/>
          </a:prstGeom>
        </p:spPr>
      </p:pic>
      <p:pic>
        <p:nvPicPr>
          <p:cNvPr id="18" name="그림 17" descr="텍스트, 그래프, 라인, 스크린샷이(가) 표시된 사진&#10;&#10;자동 생성된 설명">
            <a:extLst>
              <a:ext uri="{FF2B5EF4-FFF2-40B4-BE49-F238E27FC236}">
                <a16:creationId xmlns:a16="http://schemas.microsoft.com/office/drawing/2014/main" id="{26EEC535-96A7-7D4B-7200-C6D9203985D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49" t="7684" r="7874" b="3031"/>
          <a:stretch/>
        </p:blipFill>
        <p:spPr>
          <a:xfrm>
            <a:off x="152407" y="4208405"/>
            <a:ext cx="2973494" cy="2318651"/>
          </a:xfrm>
          <a:prstGeom prst="rect">
            <a:avLst/>
          </a:prstGeom>
        </p:spPr>
      </p:pic>
      <p:pic>
        <p:nvPicPr>
          <p:cNvPr id="19" name="그림 18" descr="텍스트, 스크린샷, 그래프, 번호이(가) 표시된 사진&#10;&#10;자동 생성된 설명">
            <a:extLst>
              <a:ext uri="{FF2B5EF4-FFF2-40B4-BE49-F238E27FC236}">
                <a16:creationId xmlns:a16="http://schemas.microsoft.com/office/drawing/2014/main" id="{4C140A1F-E0BD-B7C5-811C-D1E0F16C503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25" t="7251" r="8279" b="3138"/>
          <a:stretch/>
        </p:blipFill>
        <p:spPr>
          <a:xfrm>
            <a:off x="3101907" y="4201412"/>
            <a:ext cx="2959921" cy="2318651"/>
          </a:xfrm>
          <a:prstGeom prst="rect">
            <a:avLst/>
          </a:prstGeom>
        </p:spPr>
      </p:pic>
      <p:pic>
        <p:nvPicPr>
          <p:cNvPr id="20" name="그림 19" descr="텍스트, 스크린샷, 그래프, 라인이(가) 표시된 사진&#10;&#10;자동 생성된 설명">
            <a:extLst>
              <a:ext uri="{FF2B5EF4-FFF2-40B4-BE49-F238E27FC236}">
                <a16:creationId xmlns:a16="http://schemas.microsoft.com/office/drawing/2014/main" id="{DDA1BD1A-E181-E417-98C3-7651060E323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1" t="6493" r="7955" b="3247"/>
          <a:stretch/>
        </p:blipFill>
        <p:spPr>
          <a:xfrm>
            <a:off x="6068891" y="4201412"/>
            <a:ext cx="2958087" cy="2318651"/>
          </a:xfrm>
          <a:prstGeom prst="rect">
            <a:avLst/>
          </a:prstGeom>
        </p:spPr>
      </p:pic>
      <p:pic>
        <p:nvPicPr>
          <p:cNvPr id="22" name="그림 21" descr="텍스트, 스크린샷, 그래프, 번호이(가) 표시된 사진&#10;&#10;자동 생성된 설명">
            <a:extLst>
              <a:ext uri="{FF2B5EF4-FFF2-40B4-BE49-F238E27FC236}">
                <a16:creationId xmlns:a16="http://schemas.microsoft.com/office/drawing/2014/main" id="{17C9F54E-FF4B-3E27-5471-D64D932DB10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07" t="6493" r="7955" b="2814"/>
          <a:stretch/>
        </p:blipFill>
        <p:spPr>
          <a:xfrm>
            <a:off x="9059082" y="4208405"/>
            <a:ext cx="2932900" cy="2318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454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85E9EA-9AF2-843A-8642-9EF1644385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91FE31E2-5E5E-0C11-58AE-C283EEDA69E8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5EF4BC12-FF73-9961-5121-ACF658C4050A}"/>
              </a:ext>
            </a:extLst>
          </p:cNvPr>
          <p:cNvSpPr txBox="1"/>
          <p:nvPr/>
        </p:nvSpPr>
        <p:spPr>
          <a:xfrm>
            <a:off x="144378" y="272716"/>
            <a:ext cx="675570" cy="338554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2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D9C723-373D-7BC2-F212-A3E6A26A3336}"/>
              </a:ext>
            </a:extLst>
          </p:cNvPr>
          <p:cNvSpPr txBox="1"/>
          <p:nvPr/>
        </p:nvSpPr>
        <p:spPr>
          <a:xfrm>
            <a:off x="1163052" y="272716"/>
            <a:ext cx="4477764" cy="52322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테스트 필터링 결과 비교 </a:t>
            </a:r>
            <a:r>
              <a:rPr lang="en-US" altLang="ko-KR" sz="2800" b="1" spc="-300" dirty="0">
                <a:solidFill>
                  <a:schemeClr val="accent1"/>
                </a:solidFill>
              </a:rPr>
              <a:t>(Zone 1)</a:t>
            </a:r>
            <a:endParaRPr lang="ko-KR" altLang="en-US" sz="2800" b="1" spc="-300" dirty="0">
              <a:solidFill>
                <a:schemeClr val="accent1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425D679-7116-5492-B9A2-AE51DE95C290}"/>
              </a:ext>
            </a:extLst>
          </p:cNvPr>
          <p:cNvSpPr/>
          <p:nvPr/>
        </p:nvSpPr>
        <p:spPr>
          <a:xfrm>
            <a:off x="10039150" y="6477086"/>
            <a:ext cx="2123975" cy="220492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 descr="텍스트, 스크린샷, 도표, 라인이(가) 표시된 사진&#10;&#10;자동 생성된 설명">
            <a:extLst>
              <a:ext uri="{FF2B5EF4-FFF2-40B4-BE49-F238E27FC236}">
                <a16:creationId xmlns:a16="http://schemas.microsoft.com/office/drawing/2014/main" id="{9F0BE81C-9F22-1478-D8FB-003BD3A24D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73" t="7870" r="8749" b="3009"/>
          <a:stretch/>
        </p:blipFill>
        <p:spPr>
          <a:xfrm>
            <a:off x="4058251" y="4016510"/>
            <a:ext cx="3752850" cy="2353171"/>
          </a:xfrm>
          <a:prstGeom prst="rect">
            <a:avLst/>
          </a:prstGeom>
        </p:spPr>
      </p:pic>
      <p:pic>
        <p:nvPicPr>
          <p:cNvPr id="8" name="그림 7" descr="텍스트, 스크린샷, 도표, 그래프이(가) 표시된 사진&#10;&#10;자동 생성된 설명">
            <a:extLst>
              <a:ext uri="{FF2B5EF4-FFF2-40B4-BE49-F238E27FC236}">
                <a16:creationId xmlns:a16="http://schemas.microsoft.com/office/drawing/2014/main" id="{C725DE49-6C7E-338E-567D-9DB5E97652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73" t="7870" r="8749" b="3009"/>
          <a:stretch/>
        </p:blipFill>
        <p:spPr>
          <a:xfrm>
            <a:off x="4237600" y="1315933"/>
            <a:ext cx="3752850" cy="2353171"/>
          </a:xfrm>
          <a:prstGeom prst="rect">
            <a:avLst/>
          </a:prstGeom>
        </p:spPr>
      </p:pic>
      <p:pic>
        <p:nvPicPr>
          <p:cNvPr id="9" name="그림 8" descr="텍스트, 스크린샷, 도표, 그래프이(가) 표시된 사진&#10;&#10;자동 생성된 설명">
            <a:extLst>
              <a:ext uri="{FF2B5EF4-FFF2-40B4-BE49-F238E27FC236}">
                <a16:creationId xmlns:a16="http://schemas.microsoft.com/office/drawing/2014/main" id="{4B8AC10D-C63E-C142-D0CF-7846CA4323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73" t="7870" r="8749" b="3009"/>
          <a:stretch/>
        </p:blipFill>
        <p:spPr>
          <a:xfrm>
            <a:off x="8220599" y="1315933"/>
            <a:ext cx="3752850" cy="2353171"/>
          </a:xfrm>
          <a:prstGeom prst="rect">
            <a:avLst/>
          </a:prstGeom>
        </p:spPr>
      </p:pic>
      <p:pic>
        <p:nvPicPr>
          <p:cNvPr id="10" name="그림 9" descr="텍스트, 스크린샷, 도표, 그래프이(가) 표시된 사진&#10;&#10;자동 생성된 설명">
            <a:extLst>
              <a:ext uri="{FF2B5EF4-FFF2-40B4-BE49-F238E27FC236}">
                <a16:creationId xmlns:a16="http://schemas.microsoft.com/office/drawing/2014/main" id="{4F4A5AFA-2833-9429-D775-2EFAB149431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73" t="7870" r="8749" b="3009"/>
          <a:stretch/>
        </p:blipFill>
        <p:spPr>
          <a:xfrm>
            <a:off x="254601" y="1315933"/>
            <a:ext cx="3752850" cy="2353171"/>
          </a:xfrm>
          <a:prstGeom prst="rect">
            <a:avLst/>
          </a:prstGeom>
        </p:spPr>
      </p:pic>
      <p:pic>
        <p:nvPicPr>
          <p:cNvPr id="12" name="그림 11" descr="텍스트, 스크린샷, 도표, 라인이(가) 표시된 사진&#10;&#10;자동 생성된 설명">
            <a:extLst>
              <a:ext uri="{FF2B5EF4-FFF2-40B4-BE49-F238E27FC236}">
                <a16:creationId xmlns:a16="http://schemas.microsoft.com/office/drawing/2014/main" id="{ED4D31F8-6643-F7C8-72B5-94420B4BF95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73" t="7870" r="8749" b="3009"/>
          <a:stretch/>
        </p:blipFill>
        <p:spPr>
          <a:xfrm>
            <a:off x="8041250" y="4016510"/>
            <a:ext cx="3752850" cy="235317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13C47E5-2C66-8336-0DCF-5E34FA212466}"/>
              </a:ext>
            </a:extLst>
          </p:cNvPr>
          <p:cNvSpPr txBox="1"/>
          <p:nvPr/>
        </p:nvSpPr>
        <p:spPr>
          <a:xfrm>
            <a:off x="645034" y="4285915"/>
            <a:ext cx="2579685" cy="17007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/>
              <a:t>원본 데이터</a:t>
            </a:r>
            <a:endParaRPr lang="en-US" altLang="ko-KR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dirty="0"/>
              <a:t>10</a:t>
            </a:r>
            <a:r>
              <a:rPr lang="ko-KR" altLang="en-US" dirty="0"/>
              <a:t>개의 평균 데이터</a:t>
            </a:r>
            <a:endParaRPr lang="en-US" altLang="ko-KR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dirty="0"/>
              <a:t>Kalman filter </a:t>
            </a:r>
            <a:r>
              <a:rPr lang="ko-KR" altLang="en-US" dirty="0"/>
              <a:t>적용</a:t>
            </a:r>
            <a:endParaRPr lang="en-US" altLang="ko-KR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/>
              <a:t>지수 이동 평균</a:t>
            </a:r>
          </a:p>
        </p:txBody>
      </p:sp>
    </p:spTree>
    <p:extLst>
      <p:ext uri="{BB962C8B-B14F-4D97-AF65-F5344CB8AC3E}">
        <p14:creationId xmlns:p14="http://schemas.microsoft.com/office/powerpoint/2010/main" val="38568347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A676B6-FA78-11FD-1C8F-6D4AEDA6B5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2FA80F73-0974-9E83-2721-E6B6BDDEC036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14AED236-90E8-ABE6-65F7-82536B8799DE}"/>
              </a:ext>
            </a:extLst>
          </p:cNvPr>
          <p:cNvSpPr txBox="1"/>
          <p:nvPr/>
        </p:nvSpPr>
        <p:spPr>
          <a:xfrm>
            <a:off x="144378" y="272716"/>
            <a:ext cx="675570" cy="338554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2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0AE273-E864-B222-3A3E-4BBFB5B62410}"/>
              </a:ext>
            </a:extLst>
          </p:cNvPr>
          <p:cNvSpPr txBox="1"/>
          <p:nvPr/>
        </p:nvSpPr>
        <p:spPr>
          <a:xfrm>
            <a:off x="1163052" y="272716"/>
            <a:ext cx="4622035" cy="52322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테스트 필터링 결과 비교 </a:t>
            </a:r>
            <a:r>
              <a:rPr lang="en-US" altLang="ko-KR" sz="2800" b="1" spc="-300" dirty="0">
                <a:solidFill>
                  <a:schemeClr val="accent1"/>
                </a:solidFill>
              </a:rPr>
              <a:t>(Zone 12)</a:t>
            </a:r>
            <a:endParaRPr lang="ko-KR" altLang="en-US" sz="2800" b="1" spc="-300" dirty="0">
              <a:solidFill>
                <a:schemeClr val="accent1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537533D-AA9A-3736-5B86-A7C760D75A38}"/>
              </a:ext>
            </a:extLst>
          </p:cNvPr>
          <p:cNvSpPr/>
          <p:nvPr/>
        </p:nvSpPr>
        <p:spPr>
          <a:xfrm>
            <a:off x="10039150" y="6477086"/>
            <a:ext cx="2123975" cy="220492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B4EA04-CDDB-E873-F692-831E5DCC9725}"/>
              </a:ext>
            </a:extLst>
          </p:cNvPr>
          <p:cNvSpPr txBox="1"/>
          <p:nvPr/>
        </p:nvSpPr>
        <p:spPr>
          <a:xfrm>
            <a:off x="587283" y="4218538"/>
            <a:ext cx="2579685" cy="17007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/>
              <a:t>원본 데이터</a:t>
            </a:r>
            <a:endParaRPr lang="en-US" altLang="ko-KR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dirty="0"/>
              <a:t>10</a:t>
            </a:r>
            <a:r>
              <a:rPr lang="ko-KR" altLang="en-US" dirty="0"/>
              <a:t>개의 평균 데이터</a:t>
            </a:r>
            <a:endParaRPr lang="en-US" altLang="ko-KR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dirty="0"/>
              <a:t>Kalman filter </a:t>
            </a:r>
            <a:r>
              <a:rPr lang="ko-KR" altLang="en-US" dirty="0"/>
              <a:t>적용</a:t>
            </a:r>
            <a:endParaRPr lang="en-US" altLang="ko-KR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/>
              <a:t>지수 이동 평균</a:t>
            </a:r>
          </a:p>
        </p:txBody>
      </p:sp>
      <p:pic>
        <p:nvPicPr>
          <p:cNvPr id="11" name="그림 10" descr="텍스트, 스크린샷, 도표이(가) 표시된 사진&#10;&#10;자동 생성된 설명">
            <a:extLst>
              <a:ext uri="{FF2B5EF4-FFF2-40B4-BE49-F238E27FC236}">
                <a16:creationId xmlns:a16="http://schemas.microsoft.com/office/drawing/2014/main" id="{958AB64B-4692-D7EE-DFC3-525DF878E3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11" t="7754" r="8542" b="3242"/>
          <a:stretch/>
        </p:blipFill>
        <p:spPr>
          <a:xfrm>
            <a:off x="282873" y="1281186"/>
            <a:ext cx="3765551" cy="2356150"/>
          </a:xfrm>
          <a:prstGeom prst="rect">
            <a:avLst/>
          </a:prstGeom>
        </p:spPr>
      </p:pic>
      <p:pic>
        <p:nvPicPr>
          <p:cNvPr id="14" name="그림 13" descr="텍스트, 스크린샷, 도표, 그래프이(가) 표시된 사진&#10;&#10;자동 생성된 설명">
            <a:extLst>
              <a:ext uri="{FF2B5EF4-FFF2-40B4-BE49-F238E27FC236}">
                <a16:creationId xmlns:a16="http://schemas.microsoft.com/office/drawing/2014/main" id="{5F902E42-0DCD-51E2-4AD2-E4B1186849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11" t="7754" r="8542" b="3242"/>
          <a:stretch/>
        </p:blipFill>
        <p:spPr>
          <a:xfrm>
            <a:off x="4181773" y="1281186"/>
            <a:ext cx="3765551" cy="2356150"/>
          </a:xfrm>
          <a:prstGeom prst="rect">
            <a:avLst/>
          </a:prstGeom>
        </p:spPr>
      </p:pic>
      <p:pic>
        <p:nvPicPr>
          <p:cNvPr id="15" name="그림 14" descr="텍스트, 스크린샷, 도표, 그래프이(가) 표시된 사진&#10;&#10;자동 생성된 설명">
            <a:extLst>
              <a:ext uri="{FF2B5EF4-FFF2-40B4-BE49-F238E27FC236}">
                <a16:creationId xmlns:a16="http://schemas.microsoft.com/office/drawing/2014/main" id="{E28C3072-6235-9CDE-C4D8-3CD1DFB9D8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11" t="7754" r="8542" b="3242"/>
          <a:stretch/>
        </p:blipFill>
        <p:spPr>
          <a:xfrm>
            <a:off x="8080673" y="1306586"/>
            <a:ext cx="3765551" cy="2356150"/>
          </a:xfrm>
          <a:prstGeom prst="rect">
            <a:avLst/>
          </a:prstGeom>
        </p:spPr>
      </p:pic>
      <p:pic>
        <p:nvPicPr>
          <p:cNvPr id="16" name="그림 15" descr="텍스트, 스크린샷, 도표, 그래프이(가) 표시된 사진&#10;&#10;자동 생성된 설명">
            <a:extLst>
              <a:ext uri="{FF2B5EF4-FFF2-40B4-BE49-F238E27FC236}">
                <a16:creationId xmlns:a16="http://schemas.microsoft.com/office/drawing/2014/main" id="{456F6772-F164-96B6-D91A-7CA19E5A62B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11" t="7754" r="8542" b="3242"/>
          <a:stretch/>
        </p:blipFill>
        <p:spPr>
          <a:xfrm>
            <a:off x="3848099" y="3966814"/>
            <a:ext cx="3765551" cy="2356150"/>
          </a:xfrm>
          <a:prstGeom prst="rect">
            <a:avLst/>
          </a:prstGeom>
        </p:spPr>
      </p:pic>
      <p:pic>
        <p:nvPicPr>
          <p:cNvPr id="17" name="그림 16" descr="텍스트, 스크린샷, 도표, 그래프이(가) 표시된 사진&#10;&#10;자동 생성된 설명">
            <a:extLst>
              <a:ext uri="{FF2B5EF4-FFF2-40B4-BE49-F238E27FC236}">
                <a16:creationId xmlns:a16="http://schemas.microsoft.com/office/drawing/2014/main" id="{8B6662A2-283C-56D3-E395-D5563C4E99D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10" t="7754" r="8542" b="3242"/>
          <a:stretch/>
        </p:blipFill>
        <p:spPr>
          <a:xfrm>
            <a:off x="7821397" y="3966814"/>
            <a:ext cx="3765551" cy="2356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3456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E26EB2-B2E3-3333-9B8A-FB6E953CF8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A4426D68-4CF4-AFA3-272D-21C547C203E4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F0D0FDDD-C3DD-D236-5B39-87E87CAFB094}"/>
              </a:ext>
            </a:extLst>
          </p:cNvPr>
          <p:cNvSpPr txBox="1"/>
          <p:nvPr/>
        </p:nvSpPr>
        <p:spPr>
          <a:xfrm>
            <a:off x="144378" y="272716"/>
            <a:ext cx="675570" cy="338554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2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6CB0B1-8399-2FD5-616D-342FAB88279E}"/>
              </a:ext>
            </a:extLst>
          </p:cNvPr>
          <p:cNvSpPr txBox="1"/>
          <p:nvPr/>
        </p:nvSpPr>
        <p:spPr>
          <a:xfrm>
            <a:off x="1163052" y="272716"/>
            <a:ext cx="4622035" cy="52322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테스트 필터링 결과 비교 </a:t>
            </a:r>
            <a:r>
              <a:rPr lang="en-US" altLang="ko-KR" sz="2800" b="1" spc="-300" dirty="0">
                <a:solidFill>
                  <a:schemeClr val="accent1"/>
                </a:solidFill>
              </a:rPr>
              <a:t>(Zone 24)</a:t>
            </a:r>
            <a:endParaRPr lang="ko-KR" altLang="en-US" sz="2800" b="1" spc="-300" dirty="0">
              <a:solidFill>
                <a:schemeClr val="accent1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7DC4CF8-978E-13F2-3584-F2D0AADFA773}"/>
              </a:ext>
            </a:extLst>
          </p:cNvPr>
          <p:cNvSpPr/>
          <p:nvPr/>
        </p:nvSpPr>
        <p:spPr>
          <a:xfrm>
            <a:off x="10039150" y="6477086"/>
            <a:ext cx="2123975" cy="220492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B28A42-C531-4548-0A74-F16F03C5E6BD}"/>
              </a:ext>
            </a:extLst>
          </p:cNvPr>
          <p:cNvSpPr txBox="1"/>
          <p:nvPr/>
        </p:nvSpPr>
        <p:spPr>
          <a:xfrm>
            <a:off x="587283" y="4180037"/>
            <a:ext cx="2579685" cy="17007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/>
              <a:t>원본 데이터</a:t>
            </a:r>
            <a:endParaRPr lang="en-US" altLang="ko-KR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dirty="0"/>
              <a:t>10</a:t>
            </a:r>
            <a:r>
              <a:rPr lang="ko-KR" altLang="en-US" dirty="0"/>
              <a:t>개의 평균 데이터</a:t>
            </a:r>
            <a:endParaRPr lang="en-US" altLang="ko-KR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dirty="0"/>
              <a:t>Kalman filter </a:t>
            </a:r>
            <a:r>
              <a:rPr lang="ko-KR" altLang="en-US" dirty="0"/>
              <a:t>적용</a:t>
            </a:r>
            <a:endParaRPr lang="en-US" altLang="ko-KR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/>
              <a:t>지수 이동 평균</a:t>
            </a:r>
          </a:p>
        </p:txBody>
      </p:sp>
      <p:pic>
        <p:nvPicPr>
          <p:cNvPr id="8" name="그림 7" descr="텍스트, 스크린샷, 도표, 폰트이(가) 표시된 사진&#10;&#10;자동 생성된 설명">
            <a:extLst>
              <a:ext uri="{FF2B5EF4-FFF2-40B4-BE49-F238E27FC236}">
                <a16:creationId xmlns:a16="http://schemas.microsoft.com/office/drawing/2014/main" id="{2E459130-75C5-3508-0F6F-25A784491A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42" t="6909" r="8473" b="3704"/>
          <a:stretch/>
        </p:blipFill>
        <p:spPr>
          <a:xfrm>
            <a:off x="271612" y="1254765"/>
            <a:ext cx="3805332" cy="2387408"/>
          </a:xfrm>
          <a:prstGeom prst="rect">
            <a:avLst/>
          </a:prstGeom>
        </p:spPr>
      </p:pic>
      <p:pic>
        <p:nvPicPr>
          <p:cNvPr id="9" name="그림 8" descr="텍스트, 스크린샷, 도표, 그래프이(가) 표시된 사진&#10;&#10;자동 생성된 설명">
            <a:extLst>
              <a:ext uri="{FF2B5EF4-FFF2-40B4-BE49-F238E27FC236}">
                <a16:creationId xmlns:a16="http://schemas.microsoft.com/office/drawing/2014/main" id="{9CECB2E1-B0C9-0FDD-4F03-155A352100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14" t="7524" r="8472" b="3703"/>
          <a:stretch/>
        </p:blipFill>
        <p:spPr>
          <a:xfrm>
            <a:off x="4148232" y="1271182"/>
            <a:ext cx="3873340" cy="2370991"/>
          </a:xfrm>
          <a:prstGeom prst="rect">
            <a:avLst/>
          </a:prstGeom>
        </p:spPr>
      </p:pic>
      <p:pic>
        <p:nvPicPr>
          <p:cNvPr id="10" name="그림 9" descr="텍스트, 스크린샷, 도표이(가) 표시된 사진&#10;&#10;자동 생성된 설명">
            <a:extLst>
              <a:ext uri="{FF2B5EF4-FFF2-40B4-BE49-F238E27FC236}">
                <a16:creationId xmlns:a16="http://schemas.microsoft.com/office/drawing/2014/main" id="{9AB2F74B-3607-AC59-B809-A7F8B3279C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42" t="7524" r="8473" b="3703"/>
          <a:stretch/>
        </p:blipFill>
        <p:spPr>
          <a:xfrm>
            <a:off x="8092860" y="1279390"/>
            <a:ext cx="3805332" cy="2370991"/>
          </a:xfrm>
          <a:prstGeom prst="rect">
            <a:avLst/>
          </a:prstGeom>
        </p:spPr>
      </p:pic>
      <p:pic>
        <p:nvPicPr>
          <p:cNvPr id="12" name="그림 11" descr="텍스트, 도표, 스크린샷, 라인이(가) 표시된 사진&#10;&#10;자동 생성된 설명">
            <a:extLst>
              <a:ext uri="{FF2B5EF4-FFF2-40B4-BE49-F238E27FC236}">
                <a16:creationId xmlns:a16="http://schemas.microsoft.com/office/drawing/2014/main" id="{55D2A54F-0210-3BA1-599B-38613B9B231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42" t="7524" r="8473" b="3703"/>
          <a:stretch/>
        </p:blipFill>
        <p:spPr>
          <a:xfrm>
            <a:off x="3871819" y="3942561"/>
            <a:ext cx="3805332" cy="2370991"/>
          </a:xfrm>
          <a:prstGeom prst="rect">
            <a:avLst/>
          </a:prstGeom>
        </p:spPr>
      </p:pic>
      <p:pic>
        <p:nvPicPr>
          <p:cNvPr id="13" name="그림 12" descr="텍스트, 스크린샷, 도표, 그래프이(가) 표시된 사진&#10;&#10;자동 생성된 설명">
            <a:extLst>
              <a:ext uri="{FF2B5EF4-FFF2-40B4-BE49-F238E27FC236}">
                <a16:creationId xmlns:a16="http://schemas.microsoft.com/office/drawing/2014/main" id="{ECAB7F03-FF04-F0D8-5CF8-0E9627A3A44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42" t="7524" r="8473" b="3703"/>
          <a:stretch/>
        </p:blipFill>
        <p:spPr>
          <a:xfrm>
            <a:off x="7801507" y="3946665"/>
            <a:ext cx="3805332" cy="2370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3230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ADC16E78-8819-8219-C770-75C3BD1E4D45}"/>
              </a:ext>
            </a:extLst>
          </p:cNvPr>
          <p:cNvGrpSpPr/>
          <p:nvPr/>
        </p:nvGrpSpPr>
        <p:grpSpPr>
          <a:xfrm>
            <a:off x="6817895" y="872277"/>
            <a:ext cx="5374105" cy="4483771"/>
            <a:chOff x="6817895" y="310803"/>
            <a:chExt cx="5374105" cy="448377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E4D379F-0D7A-E10A-C2FD-B3F877B38412}"/>
                </a:ext>
              </a:extLst>
            </p:cNvPr>
            <p:cNvSpPr txBox="1"/>
            <p:nvPr/>
          </p:nvSpPr>
          <p:spPr>
            <a:xfrm>
              <a:off x="6817895" y="310803"/>
              <a:ext cx="1854995" cy="3154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9900" b="1">
                  <a:solidFill>
                    <a:schemeClr val="bg1"/>
                  </a:solidFill>
                  <a:latin typeface="+mj-ea"/>
                  <a:ea typeface="+mj-ea"/>
                </a:rPr>
                <a:t>3</a:t>
              </a:r>
              <a:endParaRPr lang="ko-KR" altLang="en-US" sz="19900" b="1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73F2969-8E1F-0403-B6B6-037C4B0D5DB2}"/>
                </a:ext>
              </a:extLst>
            </p:cNvPr>
            <p:cNvSpPr txBox="1"/>
            <p:nvPr/>
          </p:nvSpPr>
          <p:spPr>
            <a:xfrm>
              <a:off x="6817895" y="3350782"/>
              <a:ext cx="2593980" cy="830997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ko-KR" altLang="en-US" sz="4800" b="1" spc="-300" dirty="0">
                  <a:solidFill>
                    <a:schemeClr val="bg1"/>
                  </a:solidFill>
                  <a:latin typeface="+mn-ea"/>
                </a:rPr>
                <a:t>향후 계획</a:t>
              </a: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F9894119-F233-DC33-68F5-7374CF0E569E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545921"/>
              <a:ext cx="5374105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1021128-BA25-D6FF-656C-87D086ADE451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794574"/>
              <a:ext cx="5374105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id="{733CF06A-2971-EE51-D717-82FE4F641DFE}"/>
              </a:ext>
            </a:extLst>
          </p:cNvPr>
          <p:cNvSpPr/>
          <p:nvPr/>
        </p:nvSpPr>
        <p:spPr>
          <a:xfrm>
            <a:off x="9682264" y="6374860"/>
            <a:ext cx="2477311" cy="428015"/>
          </a:xfrm>
          <a:prstGeom prst="rect">
            <a:avLst/>
          </a:prstGeom>
          <a:ln>
            <a:solidFill>
              <a:srgbClr val="2D4C5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42528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675570" cy="338554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1600">
                <a:solidFill>
                  <a:schemeClr val="accent1"/>
                </a:solidFill>
              </a:rPr>
              <a:t>Part 3</a:t>
            </a:r>
            <a:endParaRPr lang="ko-KR" altLang="en-US" sz="160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1510350" cy="52322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2800" b="1" spc="-300">
                <a:solidFill>
                  <a:schemeClr val="accent1"/>
                </a:solidFill>
              </a:rPr>
              <a:t>향후 계획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ACCCA016-C3D2-955F-012A-E18CDC3A14BA}"/>
              </a:ext>
            </a:extLst>
          </p:cNvPr>
          <p:cNvSpPr/>
          <p:nvPr/>
        </p:nvSpPr>
        <p:spPr>
          <a:xfrm>
            <a:off x="714777" y="1067138"/>
            <a:ext cx="10734541" cy="52197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9D758C93-DE1A-7108-6950-9E0416DEFAB3}"/>
              </a:ext>
            </a:extLst>
          </p:cNvPr>
          <p:cNvCxnSpPr>
            <a:cxnSpLocks/>
            <a:stCxn id="2" idx="1"/>
            <a:endCxn id="2" idx="3"/>
          </p:cNvCxnSpPr>
          <p:nvPr/>
        </p:nvCxnSpPr>
        <p:spPr>
          <a:xfrm>
            <a:off x="714777" y="3676988"/>
            <a:ext cx="10734541" cy="0"/>
          </a:xfrm>
          <a:prstGeom prst="straightConnector1">
            <a:avLst/>
          </a:prstGeom>
          <a:ln w="76200">
            <a:solidFill>
              <a:schemeClr val="tx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5A0FA901-53D4-B76D-CCF0-3A9E2A49AC42}"/>
              </a:ext>
            </a:extLst>
          </p:cNvPr>
          <p:cNvSpPr/>
          <p:nvPr/>
        </p:nvSpPr>
        <p:spPr>
          <a:xfrm>
            <a:off x="1865494" y="1339626"/>
            <a:ext cx="1903419" cy="4715573"/>
          </a:xfrm>
          <a:prstGeom prst="roundRect">
            <a:avLst>
              <a:gd name="adj" fmla="val 22381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4B75C303-81E5-C6A9-A7BE-944597D1B4BB}"/>
              </a:ext>
            </a:extLst>
          </p:cNvPr>
          <p:cNvSpPr/>
          <p:nvPr/>
        </p:nvSpPr>
        <p:spPr>
          <a:xfrm>
            <a:off x="4808302" y="1319201"/>
            <a:ext cx="1903419" cy="4715573"/>
          </a:xfrm>
          <a:prstGeom prst="roundRect">
            <a:avLst>
              <a:gd name="adj" fmla="val 22381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F7FD1A94-54C7-314E-1373-FCC29DAAB342}"/>
              </a:ext>
            </a:extLst>
          </p:cNvPr>
          <p:cNvSpPr/>
          <p:nvPr/>
        </p:nvSpPr>
        <p:spPr>
          <a:xfrm>
            <a:off x="7809065" y="1316691"/>
            <a:ext cx="1903419" cy="4715573"/>
          </a:xfrm>
          <a:prstGeom prst="roundRect">
            <a:avLst>
              <a:gd name="adj" fmla="val 22381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DBF584D-4223-2877-D31E-6B66405A4D31}"/>
              </a:ext>
            </a:extLst>
          </p:cNvPr>
          <p:cNvSpPr txBox="1"/>
          <p:nvPr/>
        </p:nvSpPr>
        <p:spPr>
          <a:xfrm>
            <a:off x="1948829" y="3468797"/>
            <a:ext cx="1792334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dirty="0"/>
              <a:t>실시간 적용</a:t>
            </a:r>
            <a:endParaRPr lang="en-US" altLang="ko-KR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1200E7F-A953-0C5F-A2F9-9C52656ED3C5}"/>
              </a:ext>
            </a:extLst>
          </p:cNvPr>
          <p:cNvSpPr txBox="1"/>
          <p:nvPr/>
        </p:nvSpPr>
        <p:spPr>
          <a:xfrm>
            <a:off x="4866257" y="3464660"/>
            <a:ext cx="1805471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dirty="0"/>
              <a:t>정확도 예측</a:t>
            </a:r>
            <a:endParaRPr lang="en-US" altLang="ko-KR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C5949CD-49B2-671A-F83A-043DBEED7E4B}"/>
              </a:ext>
            </a:extLst>
          </p:cNvPr>
          <p:cNvSpPr txBox="1"/>
          <p:nvPr/>
        </p:nvSpPr>
        <p:spPr>
          <a:xfrm>
            <a:off x="7809065" y="3464660"/>
            <a:ext cx="1899805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dirty="0"/>
              <a:t>모델 개선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98CE227-9C71-D968-1D1B-EF618EFF4DE7}"/>
              </a:ext>
            </a:extLst>
          </p:cNvPr>
          <p:cNvSpPr/>
          <p:nvPr/>
        </p:nvSpPr>
        <p:spPr>
          <a:xfrm>
            <a:off x="10097311" y="6461043"/>
            <a:ext cx="2029838" cy="220493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77906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18E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348A3D0-C678-B9C4-C52F-5AE13F6052B6}"/>
              </a:ext>
            </a:extLst>
          </p:cNvPr>
          <p:cNvSpPr txBox="1"/>
          <p:nvPr/>
        </p:nvSpPr>
        <p:spPr>
          <a:xfrm>
            <a:off x="4063897" y="2510718"/>
            <a:ext cx="4074368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5400" b="1" dirty="0">
                <a:latin typeface="Pretendard Black"/>
              </a:rPr>
              <a:t>감사합니다:)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328621C-3B31-151E-1F37-0521850308F2}"/>
              </a:ext>
            </a:extLst>
          </p:cNvPr>
          <p:cNvSpPr/>
          <p:nvPr/>
        </p:nvSpPr>
        <p:spPr>
          <a:xfrm>
            <a:off x="9954638" y="6517532"/>
            <a:ext cx="2237362" cy="220494"/>
          </a:xfrm>
          <a:prstGeom prst="rect">
            <a:avLst/>
          </a:prstGeom>
          <a:solidFill>
            <a:srgbClr val="718EA0"/>
          </a:solidFill>
          <a:ln>
            <a:solidFill>
              <a:srgbClr val="718E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53453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ADC16E78-8819-8219-C770-75C3BD1E4D45}"/>
              </a:ext>
            </a:extLst>
          </p:cNvPr>
          <p:cNvGrpSpPr/>
          <p:nvPr/>
        </p:nvGrpSpPr>
        <p:grpSpPr>
          <a:xfrm>
            <a:off x="6817895" y="872277"/>
            <a:ext cx="5374105" cy="4483771"/>
            <a:chOff x="6817895" y="310803"/>
            <a:chExt cx="5374105" cy="448377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E4D379F-0D7A-E10A-C2FD-B3F877B38412}"/>
                </a:ext>
              </a:extLst>
            </p:cNvPr>
            <p:cNvSpPr txBox="1"/>
            <p:nvPr/>
          </p:nvSpPr>
          <p:spPr>
            <a:xfrm>
              <a:off x="6817895" y="310803"/>
              <a:ext cx="1430200" cy="3154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9900" b="1">
                  <a:solidFill>
                    <a:schemeClr val="bg1"/>
                  </a:solidFill>
                  <a:latin typeface="+mj-ea"/>
                  <a:ea typeface="+mj-ea"/>
                </a:rPr>
                <a:t>1</a:t>
              </a:r>
              <a:endParaRPr lang="ko-KR" altLang="en-US" sz="19900" b="1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73F2969-8E1F-0403-B6B6-037C4B0D5DB2}"/>
                </a:ext>
              </a:extLst>
            </p:cNvPr>
            <p:cNvSpPr txBox="1"/>
            <p:nvPr/>
          </p:nvSpPr>
          <p:spPr>
            <a:xfrm>
              <a:off x="6817895" y="3350782"/>
              <a:ext cx="3748142" cy="830997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ko-KR" altLang="en-US" sz="4800" b="1" spc="-300">
                  <a:solidFill>
                    <a:schemeClr val="bg1"/>
                  </a:solidFill>
                  <a:latin typeface="+mn-ea"/>
                </a:rPr>
                <a:t>프로젝트 개요</a:t>
              </a: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F9894119-F233-DC33-68F5-7374CF0E569E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545921"/>
              <a:ext cx="5374105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1021128-BA25-D6FF-656C-87D086ADE451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794574"/>
              <a:ext cx="5374105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id="{7F91DEDA-B36F-C882-C102-F74C9E46DF07}"/>
              </a:ext>
            </a:extLst>
          </p:cNvPr>
          <p:cNvSpPr/>
          <p:nvPr/>
        </p:nvSpPr>
        <p:spPr>
          <a:xfrm>
            <a:off x="9682264" y="6374860"/>
            <a:ext cx="2477311" cy="428015"/>
          </a:xfrm>
          <a:prstGeom prst="rect">
            <a:avLst/>
          </a:prstGeom>
          <a:ln>
            <a:solidFill>
              <a:srgbClr val="2D4C5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74453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4132C024-B8F7-2A5E-2A80-B82D0F6B6193}"/>
              </a:ext>
            </a:extLst>
          </p:cNvPr>
          <p:cNvSpPr txBox="1"/>
          <p:nvPr/>
        </p:nvSpPr>
        <p:spPr>
          <a:xfrm>
            <a:off x="1389382" y="2237193"/>
            <a:ext cx="9415848" cy="168296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>
                <a:latin typeface="Malgun Gothic"/>
                <a:ea typeface="Malgun Gothic"/>
              </a:rPr>
              <a:t>물류 센터와 같은 대규모 공간은 넓고 물건이 높게 적재되어 있어 </a:t>
            </a:r>
            <a:endParaRPr lang="ko-KR" sz="2400">
              <a:latin typeface="Malgun Gothic"/>
              <a:ea typeface="Malgun Gothic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>
                <a:latin typeface="Malgun Gothic"/>
                <a:ea typeface="Malgun Gothic"/>
              </a:rPr>
              <a:t>사람의 </a:t>
            </a:r>
            <a:r>
              <a:rPr lang="ko-KR" sz="2400">
                <a:latin typeface="Malgun Gothic"/>
                <a:ea typeface="Malgun Gothic"/>
              </a:rPr>
              <a:t>위치를 </a:t>
            </a:r>
            <a:r>
              <a:rPr lang="ko-KR" altLang="en-US" sz="2400">
                <a:latin typeface="Malgun Gothic"/>
                <a:ea typeface="Malgun Gothic"/>
              </a:rPr>
              <a:t>실시간으로 파악하기 어려운 환경</a:t>
            </a:r>
          </a:p>
          <a:p>
            <a:pPr algn="ctr">
              <a:lnSpc>
                <a:spcPct val="150000"/>
              </a:lnSpc>
            </a:pPr>
            <a:endParaRPr lang="ko-KR" sz="2400">
              <a:latin typeface="맑은 고딕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schemeClr val="accent1"/>
                </a:solidFill>
              </a:rPr>
              <a:t>Part 1</a:t>
            </a:r>
            <a:endParaRPr lang="ko-KR" altLang="en-US" sz="160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010652" y="348916"/>
            <a:ext cx="2151551" cy="52322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2800" b="1" spc="-300">
                <a:solidFill>
                  <a:schemeClr val="accent1"/>
                </a:solidFill>
              </a:rPr>
              <a:t>프로젝트 목적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양쪽 대괄호 10">
            <a:extLst>
              <a:ext uri="{FF2B5EF4-FFF2-40B4-BE49-F238E27FC236}">
                <a16:creationId xmlns:a16="http://schemas.microsoft.com/office/drawing/2014/main" id="{BB84A156-89D3-24C7-611D-EAAE09E85E87}"/>
              </a:ext>
            </a:extLst>
          </p:cNvPr>
          <p:cNvSpPr/>
          <p:nvPr/>
        </p:nvSpPr>
        <p:spPr>
          <a:xfrm>
            <a:off x="1163052" y="2129883"/>
            <a:ext cx="9881937" cy="3077737"/>
          </a:xfrm>
          <a:prstGeom prst="bracketPair">
            <a:avLst>
              <a:gd name="adj" fmla="val 1231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이등변 삼각형 8">
            <a:extLst>
              <a:ext uri="{FF2B5EF4-FFF2-40B4-BE49-F238E27FC236}">
                <a16:creationId xmlns:a16="http://schemas.microsoft.com/office/drawing/2014/main" id="{64EE553E-7F1A-BFF5-02CB-8D3735569C6F}"/>
              </a:ext>
            </a:extLst>
          </p:cNvPr>
          <p:cNvSpPr/>
          <p:nvPr/>
        </p:nvSpPr>
        <p:spPr>
          <a:xfrm rot="10800000">
            <a:off x="5875175" y="3563405"/>
            <a:ext cx="443891" cy="354134"/>
          </a:xfrm>
          <a:prstGeom prst="triangl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C16B7-0CB7-0A79-B852-6868C3581162}"/>
              </a:ext>
            </a:extLst>
          </p:cNvPr>
          <p:cNvSpPr txBox="1"/>
          <p:nvPr/>
        </p:nvSpPr>
        <p:spPr>
          <a:xfrm>
            <a:off x="1449859" y="4075670"/>
            <a:ext cx="9415848" cy="11289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sz="2400">
                <a:latin typeface="맑은 고딕"/>
              </a:rPr>
              <a:t>작업자들의 안전 관리, 비상 상황에서의 신속한 대응을 위해 ​</a:t>
            </a:r>
            <a:endParaRPr lang="ko-KR"/>
          </a:p>
          <a:p>
            <a:pPr algn="ctr">
              <a:lnSpc>
                <a:spcPct val="150000"/>
              </a:lnSpc>
            </a:pPr>
            <a:r>
              <a:rPr lang="ko-KR" sz="2400">
                <a:latin typeface="맑은 고딕"/>
              </a:rPr>
              <a:t>작업자의 위치를 추적하는 시스템 도입 필요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0A32D2B-4107-E274-0538-AD38A2C58524}"/>
              </a:ext>
            </a:extLst>
          </p:cNvPr>
          <p:cNvSpPr/>
          <p:nvPr/>
        </p:nvSpPr>
        <p:spPr>
          <a:xfrm>
            <a:off x="10097311" y="6461043"/>
            <a:ext cx="2029838" cy="220493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17888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ADC16E78-8819-8219-C770-75C3BD1E4D45}"/>
              </a:ext>
            </a:extLst>
          </p:cNvPr>
          <p:cNvGrpSpPr/>
          <p:nvPr/>
        </p:nvGrpSpPr>
        <p:grpSpPr>
          <a:xfrm>
            <a:off x="6817895" y="872277"/>
            <a:ext cx="5374105" cy="4483771"/>
            <a:chOff x="6817895" y="310803"/>
            <a:chExt cx="5374105" cy="448377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E4D379F-0D7A-E10A-C2FD-B3F877B38412}"/>
                </a:ext>
              </a:extLst>
            </p:cNvPr>
            <p:cNvSpPr txBox="1"/>
            <p:nvPr/>
          </p:nvSpPr>
          <p:spPr>
            <a:xfrm>
              <a:off x="6817895" y="310803"/>
              <a:ext cx="1782860" cy="3154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9900" b="1">
                  <a:solidFill>
                    <a:schemeClr val="bg1"/>
                  </a:solidFill>
                  <a:latin typeface="+mj-ea"/>
                  <a:ea typeface="+mj-ea"/>
                </a:rPr>
                <a:t>2</a:t>
              </a:r>
              <a:endParaRPr lang="ko-KR" altLang="en-US" sz="19900" b="1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73F2969-8E1F-0403-B6B6-037C4B0D5DB2}"/>
                </a:ext>
              </a:extLst>
            </p:cNvPr>
            <p:cNvSpPr txBox="1"/>
            <p:nvPr/>
          </p:nvSpPr>
          <p:spPr>
            <a:xfrm>
              <a:off x="6817895" y="3350782"/>
              <a:ext cx="2593980" cy="830997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ko-KR" altLang="en-US" sz="4800" b="1" spc="-300" dirty="0">
                  <a:solidFill>
                    <a:schemeClr val="bg1"/>
                  </a:solidFill>
                  <a:latin typeface="+mn-ea"/>
                </a:rPr>
                <a:t>진행 상황</a:t>
              </a: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F9894119-F233-DC33-68F5-7374CF0E569E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545921"/>
              <a:ext cx="5374105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1021128-BA25-D6FF-656C-87D086ADE451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794574"/>
              <a:ext cx="5374105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id="{4EAD1408-4AE6-B9BC-20FA-112D7F310F0C}"/>
              </a:ext>
            </a:extLst>
          </p:cNvPr>
          <p:cNvSpPr/>
          <p:nvPr/>
        </p:nvSpPr>
        <p:spPr>
          <a:xfrm>
            <a:off x="9682264" y="6374860"/>
            <a:ext cx="2477311" cy="428015"/>
          </a:xfrm>
          <a:prstGeom prst="rect">
            <a:avLst/>
          </a:prstGeom>
          <a:ln>
            <a:solidFill>
              <a:srgbClr val="2D4C5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41649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517676-22D4-B7DE-926C-288C811D3F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8B1BC47-7415-D8C1-7411-5E5C7A2B974F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02EC5158-5ADB-0342-0AD8-100F7A9829D3}"/>
              </a:ext>
            </a:extLst>
          </p:cNvPr>
          <p:cNvSpPr txBox="1"/>
          <p:nvPr/>
        </p:nvSpPr>
        <p:spPr>
          <a:xfrm>
            <a:off x="144378" y="272716"/>
            <a:ext cx="675570" cy="338554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2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B014D0-AF29-337C-AF81-B5FFD3262CF4}"/>
              </a:ext>
            </a:extLst>
          </p:cNvPr>
          <p:cNvSpPr txBox="1"/>
          <p:nvPr/>
        </p:nvSpPr>
        <p:spPr>
          <a:xfrm>
            <a:off x="1163052" y="272716"/>
            <a:ext cx="4846198" cy="52322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물류센터와 유사한 환경에서  진행 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39841CB8-2347-CB36-6A18-77AB3FF5F1FD}"/>
              </a:ext>
            </a:extLst>
          </p:cNvPr>
          <p:cNvCxnSpPr>
            <a:cxnSpLocks/>
          </p:cNvCxnSpPr>
          <p:nvPr/>
        </p:nvCxnSpPr>
        <p:spPr>
          <a:xfrm flipV="1">
            <a:off x="1818241" y="5918712"/>
            <a:ext cx="8682127" cy="398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68F805CE-5064-96C7-E3C0-357F03C450ED}"/>
              </a:ext>
            </a:extLst>
          </p:cNvPr>
          <p:cNvCxnSpPr>
            <a:cxnSpLocks/>
          </p:cNvCxnSpPr>
          <p:nvPr/>
        </p:nvCxnSpPr>
        <p:spPr>
          <a:xfrm>
            <a:off x="2038691" y="5823303"/>
            <a:ext cx="0" cy="208377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2A656A95-20F7-102F-1681-4BB74C9E68D0}"/>
              </a:ext>
            </a:extLst>
          </p:cNvPr>
          <p:cNvCxnSpPr>
            <a:cxnSpLocks/>
          </p:cNvCxnSpPr>
          <p:nvPr/>
        </p:nvCxnSpPr>
        <p:spPr>
          <a:xfrm>
            <a:off x="2448173" y="5817039"/>
            <a:ext cx="0" cy="208377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5B622230-B096-F973-08B2-C3143435112B}"/>
              </a:ext>
            </a:extLst>
          </p:cNvPr>
          <p:cNvCxnSpPr>
            <a:cxnSpLocks/>
          </p:cNvCxnSpPr>
          <p:nvPr/>
        </p:nvCxnSpPr>
        <p:spPr>
          <a:xfrm>
            <a:off x="2852969" y="5820783"/>
            <a:ext cx="0" cy="208377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89A8D915-5822-74DE-F392-C2D400572049}"/>
              </a:ext>
            </a:extLst>
          </p:cNvPr>
          <p:cNvCxnSpPr>
            <a:cxnSpLocks/>
          </p:cNvCxnSpPr>
          <p:nvPr/>
        </p:nvCxnSpPr>
        <p:spPr>
          <a:xfrm>
            <a:off x="3257156" y="5820782"/>
            <a:ext cx="0" cy="208377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4AACD497-AF5F-7CFE-FDFA-B8AA26CA85E4}"/>
              </a:ext>
            </a:extLst>
          </p:cNvPr>
          <p:cNvSpPr txBox="1"/>
          <p:nvPr/>
        </p:nvSpPr>
        <p:spPr>
          <a:xfrm>
            <a:off x="588276" y="5408248"/>
            <a:ext cx="4426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3m</a:t>
            </a:r>
            <a:endParaRPr lang="ko-KR" altLang="en-US" sz="14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A6D1C08-2A25-1522-9B63-9D7C3D7A107E}"/>
              </a:ext>
            </a:extLst>
          </p:cNvPr>
          <p:cNvSpPr txBox="1"/>
          <p:nvPr/>
        </p:nvSpPr>
        <p:spPr>
          <a:xfrm>
            <a:off x="2412823" y="5129190"/>
            <a:ext cx="5566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15m</a:t>
            </a:r>
            <a:endParaRPr lang="ko-KR" altLang="en-US" sz="1400" dirty="0"/>
          </a:p>
        </p:txBody>
      </p:sp>
      <p:sp>
        <p:nvSpPr>
          <p:cNvPr id="38" name="오른쪽 중괄호 37">
            <a:extLst>
              <a:ext uri="{FF2B5EF4-FFF2-40B4-BE49-F238E27FC236}">
                <a16:creationId xmlns:a16="http://schemas.microsoft.com/office/drawing/2014/main" id="{675238AB-4B5A-ACB4-7C75-E2E7B4D3B4D3}"/>
              </a:ext>
            </a:extLst>
          </p:cNvPr>
          <p:cNvSpPr/>
          <p:nvPr/>
        </p:nvSpPr>
        <p:spPr>
          <a:xfrm rot="16200000">
            <a:off x="2525611" y="4405496"/>
            <a:ext cx="285481" cy="229216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39" name="오른쪽 중괄호 38">
            <a:extLst>
              <a:ext uri="{FF2B5EF4-FFF2-40B4-BE49-F238E27FC236}">
                <a16:creationId xmlns:a16="http://schemas.microsoft.com/office/drawing/2014/main" id="{B7246A20-C942-BA35-EA8C-E37C3152AAFF}"/>
              </a:ext>
            </a:extLst>
          </p:cNvPr>
          <p:cNvSpPr/>
          <p:nvPr/>
        </p:nvSpPr>
        <p:spPr>
          <a:xfrm rot="16200000" flipV="1">
            <a:off x="735623" y="5521094"/>
            <a:ext cx="114099" cy="408785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C26A50D4-8E93-670C-912D-89DA95A323C3}"/>
              </a:ext>
            </a:extLst>
          </p:cNvPr>
          <p:cNvCxnSpPr>
            <a:cxnSpLocks/>
          </p:cNvCxnSpPr>
          <p:nvPr/>
        </p:nvCxnSpPr>
        <p:spPr>
          <a:xfrm>
            <a:off x="2656516" y="5939166"/>
            <a:ext cx="0" cy="1830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연결선 127">
            <a:extLst>
              <a:ext uri="{FF2B5EF4-FFF2-40B4-BE49-F238E27FC236}">
                <a16:creationId xmlns:a16="http://schemas.microsoft.com/office/drawing/2014/main" id="{41A18580-BBBA-17AE-79B3-75F283425756}"/>
              </a:ext>
            </a:extLst>
          </p:cNvPr>
          <p:cNvCxnSpPr>
            <a:cxnSpLocks/>
          </p:cNvCxnSpPr>
          <p:nvPr/>
        </p:nvCxnSpPr>
        <p:spPr>
          <a:xfrm>
            <a:off x="10303518" y="5918624"/>
            <a:ext cx="1329911" cy="1789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직선 연결선 178">
            <a:extLst>
              <a:ext uri="{FF2B5EF4-FFF2-40B4-BE49-F238E27FC236}">
                <a16:creationId xmlns:a16="http://schemas.microsoft.com/office/drawing/2014/main" id="{D23D0CB2-A82C-ACBB-E4B8-FADF787AA08B}"/>
              </a:ext>
            </a:extLst>
          </p:cNvPr>
          <p:cNvCxnSpPr>
            <a:cxnSpLocks/>
          </p:cNvCxnSpPr>
          <p:nvPr/>
        </p:nvCxnSpPr>
        <p:spPr>
          <a:xfrm flipV="1">
            <a:off x="576701" y="5919285"/>
            <a:ext cx="1365603" cy="798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직선 화살표 연결선 207">
            <a:extLst>
              <a:ext uri="{FF2B5EF4-FFF2-40B4-BE49-F238E27FC236}">
                <a16:creationId xmlns:a16="http://schemas.microsoft.com/office/drawing/2014/main" id="{D3FC5AC5-F452-DB6C-7B24-4C9E32A9EF80}"/>
              </a:ext>
            </a:extLst>
          </p:cNvPr>
          <p:cNvCxnSpPr>
            <a:cxnSpLocks/>
          </p:cNvCxnSpPr>
          <p:nvPr/>
        </p:nvCxnSpPr>
        <p:spPr>
          <a:xfrm>
            <a:off x="1852180" y="5926553"/>
            <a:ext cx="0" cy="1830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직선 화살표 연결선 208">
            <a:extLst>
              <a:ext uri="{FF2B5EF4-FFF2-40B4-BE49-F238E27FC236}">
                <a16:creationId xmlns:a16="http://schemas.microsoft.com/office/drawing/2014/main" id="{C4B67984-0ADC-D779-5CED-F6EF6881EEE7}"/>
              </a:ext>
            </a:extLst>
          </p:cNvPr>
          <p:cNvCxnSpPr>
            <a:cxnSpLocks/>
          </p:cNvCxnSpPr>
          <p:nvPr/>
        </p:nvCxnSpPr>
        <p:spPr>
          <a:xfrm>
            <a:off x="2231601" y="5937740"/>
            <a:ext cx="0" cy="1830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직선 화살표 연결선 211">
            <a:extLst>
              <a:ext uri="{FF2B5EF4-FFF2-40B4-BE49-F238E27FC236}">
                <a16:creationId xmlns:a16="http://schemas.microsoft.com/office/drawing/2014/main" id="{6244C67C-C861-C2C0-FBFF-2E89E8F2B7A4}"/>
              </a:ext>
            </a:extLst>
          </p:cNvPr>
          <p:cNvCxnSpPr>
            <a:cxnSpLocks/>
          </p:cNvCxnSpPr>
          <p:nvPr/>
        </p:nvCxnSpPr>
        <p:spPr>
          <a:xfrm>
            <a:off x="3051270" y="5932431"/>
            <a:ext cx="0" cy="1830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직선 화살표 연결선 221">
            <a:extLst>
              <a:ext uri="{FF2B5EF4-FFF2-40B4-BE49-F238E27FC236}">
                <a16:creationId xmlns:a16="http://schemas.microsoft.com/office/drawing/2014/main" id="{3BFA3966-4A35-01C0-A029-DECB68893521}"/>
              </a:ext>
            </a:extLst>
          </p:cNvPr>
          <p:cNvCxnSpPr>
            <a:cxnSpLocks/>
          </p:cNvCxnSpPr>
          <p:nvPr/>
        </p:nvCxnSpPr>
        <p:spPr>
          <a:xfrm>
            <a:off x="3440000" y="5939256"/>
            <a:ext cx="0" cy="1830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0" name="TextBox 229">
            <a:extLst>
              <a:ext uri="{FF2B5EF4-FFF2-40B4-BE49-F238E27FC236}">
                <a16:creationId xmlns:a16="http://schemas.microsoft.com/office/drawing/2014/main" id="{44E2E707-EFDF-B853-CB51-6F14FE5B2E18}"/>
              </a:ext>
            </a:extLst>
          </p:cNvPr>
          <p:cNvSpPr txBox="1"/>
          <p:nvPr/>
        </p:nvSpPr>
        <p:spPr>
          <a:xfrm>
            <a:off x="4714316" y="5121743"/>
            <a:ext cx="5566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15m</a:t>
            </a:r>
            <a:endParaRPr lang="ko-KR" altLang="en-US" sz="1400" dirty="0"/>
          </a:p>
        </p:txBody>
      </p:sp>
      <p:sp>
        <p:nvSpPr>
          <p:cNvPr id="231" name="오른쪽 중괄호 230">
            <a:extLst>
              <a:ext uri="{FF2B5EF4-FFF2-40B4-BE49-F238E27FC236}">
                <a16:creationId xmlns:a16="http://schemas.microsoft.com/office/drawing/2014/main" id="{4DFE495F-92AD-6E34-C52A-C3FCD29C1CD4}"/>
              </a:ext>
            </a:extLst>
          </p:cNvPr>
          <p:cNvSpPr/>
          <p:nvPr/>
        </p:nvSpPr>
        <p:spPr>
          <a:xfrm rot="16200000">
            <a:off x="4827104" y="4398049"/>
            <a:ext cx="285481" cy="229216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A09D4738-43CE-064E-BA74-70B4CD5483A2}"/>
              </a:ext>
            </a:extLst>
          </p:cNvPr>
          <p:cNvSpPr txBox="1"/>
          <p:nvPr/>
        </p:nvSpPr>
        <p:spPr>
          <a:xfrm>
            <a:off x="7005688" y="5119852"/>
            <a:ext cx="5566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15m</a:t>
            </a:r>
            <a:endParaRPr lang="ko-KR" altLang="en-US" sz="1400" dirty="0"/>
          </a:p>
        </p:txBody>
      </p:sp>
      <p:sp>
        <p:nvSpPr>
          <p:cNvPr id="233" name="오른쪽 중괄호 232">
            <a:extLst>
              <a:ext uri="{FF2B5EF4-FFF2-40B4-BE49-F238E27FC236}">
                <a16:creationId xmlns:a16="http://schemas.microsoft.com/office/drawing/2014/main" id="{E3809F24-64F3-F0C1-62BF-36131315CD6F}"/>
              </a:ext>
            </a:extLst>
          </p:cNvPr>
          <p:cNvSpPr/>
          <p:nvPr/>
        </p:nvSpPr>
        <p:spPr>
          <a:xfrm rot="16200000">
            <a:off x="7118476" y="4396158"/>
            <a:ext cx="285481" cy="229216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1C846752-D600-1894-6F4C-8B24426EC0F9}"/>
              </a:ext>
            </a:extLst>
          </p:cNvPr>
          <p:cNvSpPr txBox="1"/>
          <p:nvPr/>
        </p:nvSpPr>
        <p:spPr>
          <a:xfrm>
            <a:off x="9306935" y="5122306"/>
            <a:ext cx="5566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15m</a:t>
            </a:r>
            <a:endParaRPr lang="ko-KR" altLang="en-US" sz="1400" dirty="0"/>
          </a:p>
        </p:txBody>
      </p:sp>
      <p:sp>
        <p:nvSpPr>
          <p:cNvPr id="235" name="오른쪽 중괄호 234">
            <a:extLst>
              <a:ext uri="{FF2B5EF4-FFF2-40B4-BE49-F238E27FC236}">
                <a16:creationId xmlns:a16="http://schemas.microsoft.com/office/drawing/2014/main" id="{57D9B4EC-E1D1-7D9C-E067-41740155BA75}"/>
              </a:ext>
            </a:extLst>
          </p:cNvPr>
          <p:cNvSpPr/>
          <p:nvPr/>
        </p:nvSpPr>
        <p:spPr>
          <a:xfrm rot="16200000">
            <a:off x="9419723" y="4398612"/>
            <a:ext cx="285481" cy="229216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cxnSp>
        <p:nvCxnSpPr>
          <p:cNvPr id="238" name="직선 연결선 237">
            <a:extLst>
              <a:ext uri="{FF2B5EF4-FFF2-40B4-BE49-F238E27FC236}">
                <a16:creationId xmlns:a16="http://schemas.microsoft.com/office/drawing/2014/main" id="{A5FFF642-C048-4D33-616E-657F3AB1A869}"/>
              </a:ext>
            </a:extLst>
          </p:cNvPr>
          <p:cNvCxnSpPr>
            <a:cxnSpLocks/>
          </p:cNvCxnSpPr>
          <p:nvPr/>
        </p:nvCxnSpPr>
        <p:spPr>
          <a:xfrm>
            <a:off x="4362240" y="5805183"/>
            <a:ext cx="0" cy="208377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직선 연결선 238">
            <a:extLst>
              <a:ext uri="{FF2B5EF4-FFF2-40B4-BE49-F238E27FC236}">
                <a16:creationId xmlns:a16="http://schemas.microsoft.com/office/drawing/2014/main" id="{0F056722-066E-A9AC-FF7A-4E2F8883D4B5}"/>
              </a:ext>
            </a:extLst>
          </p:cNvPr>
          <p:cNvCxnSpPr>
            <a:cxnSpLocks/>
          </p:cNvCxnSpPr>
          <p:nvPr/>
        </p:nvCxnSpPr>
        <p:spPr>
          <a:xfrm>
            <a:off x="4771722" y="5805182"/>
            <a:ext cx="0" cy="208377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직선 연결선 239">
            <a:extLst>
              <a:ext uri="{FF2B5EF4-FFF2-40B4-BE49-F238E27FC236}">
                <a16:creationId xmlns:a16="http://schemas.microsoft.com/office/drawing/2014/main" id="{F26CF4C0-17BE-4CDB-D317-93972F8B0C39}"/>
              </a:ext>
            </a:extLst>
          </p:cNvPr>
          <p:cNvCxnSpPr>
            <a:cxnSpLocks/>
          </p:cNvCxnSpPr>
          <p:nvPr/>
        </p:nvCxnSpPr>
        <p:spPr>
          <a:xfrm>
            <a:off x="5176518" y="5808926"/>
            <a:ext cx="0" cy="208377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1" name="직선 연결선 240">
            <a:extLst>
              <a:ext uri="{FF2B5EF4-FFF2-40B4-BE49-F238E27FC236}">
                <a16:creationId xmlns:a16="http://schemas.microsoft.com/office/drawing/2014/main" id="{C7F5C3E5-C797-A159-7D9B-9A17862F8E31}"/>
              </a:ext>
            </a:extLst>
          </p:cNvPr>
          <p:cNvCxnSpPr>
            <a:cxnSpLocks/>
          </p:cNvCxnSpPr>
          <p:nvPr/>
        </p:nvCxnSpPr>
        <p:spPr>
          <a:xfrm>
            <a:off x="5580705" y="5808925"/>
            <a:ext cx="0" cy="208377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직선 화살표 연결선 243">
            <a:extLst>
              <a:ext uri="{FF2B5EF4-FFF2-40B4-BE49-F238E27FC236}">
                <a16:creationId xmlns:a16="http://schemas.microsoft.com/office/drawing/2014/main" id="{4DE66C10-F547-4622-BEBD-CCB387BE5CB9}"/>
              </a:ext>
            </a:extLst>
          </p:cNvPr>
          <p:cNvCxnSpPr>
            <a:cxnSpLocks/>
          </p:cNvCxnSpPr>
          <p:nvPr/>
        </p:nvCxnSpPr>
        <p:spPr>
          <a:xfrm>
            <a:off x="4980065" y="5927309"/>
            <a:ext cx="0" cy="1830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직선 화살표 연결선 245">
            <a:extLst>
              <a:ext uri="{FF2B5EF4-FFF2-40B4-BE49-F238E27FC236}">
                <a16:creationId xmlns:a16="http://schemas.microsoft.com/office/drawing/2014/main" id="{28832165-A401-F174-A39E-F817AA8837BE}"/>
              </a:ext>
            </a:extLst>
          </p:cNvPr>
          <p:cNvCxnSpPr>
            <a:cxnSpLocks/>
          </p:cNvCxnSpPr>
          <p:nvPr/>
        </p:nvCxnSpPr>
        <p:spPr>
          <a:xfrm>
            <a:off x="4175729" y="5920959"/>
            <a:ext cx="0" cy="1830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7" name="직선 화살표 연결선 246">
            <a:extLst>
              <a:ext uri="{FF2B5EF4-FFF2-40B4-BE49-F238E27FC236}">
                <a16:creationId xmlns:a16="http://schemas.microsoft.com/office/drawing/2014/main" id="{E77CD859-839D-73A8-0377-951861BC2CE0}"/>
              </a:ext>
            </a:extLst>
          </p:cNvPr>
          <p:cNvCxnSpPr>
            <a:cxnSpLocks/>
          </p:cNvCxnSpPr>
          <p:nvPr/>
        </p:nvCxnSpPr>
        <p:spPr>
          <a:xfrm>
            <a:off x="4555150" y="5925883"/>
            <a:ext cx="0" cy="1830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직선 화살표 연결선 247">
            <a:extLst>
              <a:ext uri="{FF2B5EF4-FFF2-40B4-BE49-F238E27FC236}">
                <a16:creationId xmlns:a16="http://schemas.microsoft.com/office/drawing/2014/main" id="{DC43772E-7DC5-4C8E-065C-B1F4C03C478D}"/>
              </a:ext>
            </a:extLst>
          </p:cNvPr>
          <p:cNvCxnSpPr>
            <a:cxnSpLocks/>
          </p:cNvCxnSpPr>
          <p:nvPr/>
        </p:nvCxnSpPr>
        <p:spPr>
          <a:xfrm>
            <a:off x="5374819" y="5920574"/>
            <a:ext cx="0" cy="1830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9" name="직선 화살표 연결선 248">
            <a:extLst>
              <a:ext uri="{FF2B5EF4-FFF2-40B4-BE49-F238E27FC236}">
                <a16:creationId xmlns:a16="http://schemas.microsoft.com/office/drawing/2014/main" id="{D01BB1D9-1FEC-DEAD-1D8C-7DC11C00465E}"/>
              </a:ext>
            </a:extLst>
          </p:cNvPr>
          <p:cNvCxnSpPr>
            <a:cxnSpLocks/>
          </p:cNvCxnSpPr>
          <p:nvPr/>
        </p:nvCxnSpPr>
        <p:spPr>
          <a:xfrm>
            <a:off x="5763549" y="5927399"/>
            <a:ext cx="0" cy="1830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직선 연결선 249">
            <a:extLst>
              <a:ext uri="{FF2B5EF4-FFF2-40B4-BE49-F238E27FC236}">
                <a16:creationId xmlns:a16="http://schemas.microsoft.com/office/drawing/2014/main" id="{30AC786D-29E6-FCA1-259E-B29713CC960D}"/>
              </a:ext>
            </a:extLst>
          </p:cNvPr>
          <p:cNvCxnSpPr>
            <a:cxnSpLocks/>
          </p:cNvCxnSpPr>
          <p:nvPr/>
        </p:nvCxnSpPr>
        <p:spPr>
          <a:xfrm>
            <a:off x="6648592" y="5810619"/>
            <a:ext cx="0" cy="208377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직선 연결선 250">
            <a:extLst>
              <a:ext uri="{FF2B5EF4-FFF2-40B4-BE49-F238E27FC236}">
                <a16:creationId xmlns:a16="http://schemas.microsoft.com/office/drawing/2014/main" id="{4C50D291-FC64-2FA0-8993-5B8F31444778}"/>
              </a:ext>
            </a:extLst>
          </p:cNvPr>
          <p:cNvCxnSpPr>
            <a:cxnSpLocks/>
          </p:cNvCxnSpPr>
          <p:nvPr/>
        </p:nvCxnSpPr>
        <p:spPr>
          <a:xfrm>
            <a:off x="7058074" y="5810618"/>
            <a:ext cx="0" cy="208377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2" name="직선 연결선 251">
            <a:extLst>
              <a:ext uri="{FF2B5EF4-FFF2-40B4-BE49-F238E27FC236}">
                <a16:creationId xmlns:a16="http://schemas.microsoft.com/office/drawing/2014/main" id="{BB4FB8A3-9B5E-145D-327B-FA436E604B90}"/>
              </a:ext>
            </a:extLst>
          </p:cNvPr>
          <p:cNvCxnSpPr>
            <a:cxnSpLocks/>
          </p:cNvCxnSpPr>
          <p:nvPr/>
        </p:nvCxnSpPr>
        <p:spPr>
          <a:xfrm>
            <a:off x="7462870" y="5814362"/>
            <a:ext cx="0" cy="208377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3" name="직선 연결선 252">
            <a:extLst>
              <a:ext uri="{FF2B5EF4-FFF2-40B4-BE49-F238E27FC236}">
                <a16:creationId xmlns:a16="http://schemas.microsoft.com/office/drawing/2014/main" id="{612FCF03-213F-CEDC-DDD3-791C31CB5551}"/>
              </a:ext>
            </a:extLst>
          </p:cNvPr>
          <p:cNvCxnSpPr>
            <a:cxnSpLocks/>
          </p:cNvCxnSpPr>
          <p:nvPr/>
        </p:nvCxnSpPr>
        <p:spPr>
          <a:xfrm>
            <a:off x="7867057" y="5814361"/>
            <a:ext cx="0" cy="208377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직선 화살표 연결선 255">
            <a:extLst>
              <a:ext uri="{FF2B5EF4-FFF2-40B4-BE49-F238E27FC236}">
                <a16:creationId xmlns:a16="http://schemas.microsoft.com/office/drawing/2014/main" id="{A8EBB9B5-E33D-ECF5-8E62-2CD3EEEB1B16}"/>
              </a:ext>
            </a:extLst>
          </p:cNvPr>
          <p:cNvCxnSpPr>
            <a:cxnSpLocks/>
          </p:cNvCxnSpPr>
          <p:nvPr/>
        </p:nvCxnSpPr>
        <p:spPr>
          <a:xfrm>
            <a:off x="7266417" y="5932745"/>
            <a:ext cx="0" cy="1830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직선 화살표 연결선 257">
            <a:extLst>
              <a:ext uri="{FF2B5EF4-FFF2-40B4-BE49-F238E27FC236}">
                <a16:creationId xmlns:a16="http://schemas.microsoft.com/office/drawing/2014/main" id="{45A8392D-9F15-8D06-778B-2827B352D72C}"/>
              </a:ext>
            </a:extLst>
          </p:cNvPr>
          <p:cNvCxnSpPr>
            <a:cxnSpLocks/>
          </p:cNvCxnSpPr>
          <p:nvPr/>
        </p:nvCxnSpPr>
        <p:spPr>
          <a:xfrm>
            <a:off x="6462081" y="5926395"/>
            <a:ext cx="0" cy="1830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직선 화살표 연결선 258">
            <a:extLst>
              <a:ext uri="{FF2B5EF4-FFF2-40B4-BE49-F238E27FC236}">
                <a16:creationId xmlns:a16="http://schemas.microsoft.com/office/drawing/2014/main" id="{1F1B4860-3821-AA1F-96BE-3806CAA56B0D}"/>
              </a:ext>
            </a:extLst>
          </p:cNvPr>
          <p:cNvCxnSpPr>
            <a:cxnSpLocks/>
          </p:cNvCxnSpPr>
          <p:nvPr/>
        </p:nvCxnSpPr>
        <p:spPr>
          <a:xfrm>
            <a:off x="6841502" y="5931319"/>
            <a:ext cx="0" cy="1830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직선 화살표 연결선 259">
            <a:extLst>
              <a:ext uri="{FF2B5EF4-FFF2-40B4-BE49-F238E27FC236}">
                <a16:creationId xmlns:a16="http://schemas.microsoft.com/office/drawing/2014/main" id="{9AB85BAD-9517-C393-CCF4-78D037B0322B}"/>
              </a:ext>
            </a:extLst>
          </p:cNvPr>
          <p:cNvCxnSpPr>
            <a:cxnSpLocks/>
          </p:cNvCxnSpPr>
          <p:nvPr/>
        </p:nvCxnSpPr>
        <p:spPr>
          <a:xfrm>
            <a:off x="7661171" y="5926010"/>
            <a:ext cx="0" cy="1830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직선 화살표 연결선 260">
            <a:extLst>
              <a:ext uri="{FF2B5EF4-FFF2-40B4-BE49-F238E27FC236}">
                <a16:creationId xmlns:a16="http://schemas.microsoft.com/office/drawing/2014/main" id="{F1089A1A-C4AA-0298-C76D-287BF7C03EB5}"/>
              </a:ext>
            </a:extLst>
          </p:cNvPr>
          <p:cNvCxnSpPr>
            <a:cxnSpLocks/>
          </p:cNvCxnSpPr>
          <p:nvPr/>
        </p:nvCxnSpPr>
        <p:spPr>
          <a:xfrm>
            <a:off x="8049901" y="5932835"/>
            <a:ext cx="0" cy="1830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직선 연결선 261">
            <a:extLst>
              <a:ext uri="{FF2B5EF4-FFF2-40B4-BE49-F238E27FC236}">
                <a16:creationId xmlns:a16="http://schemas.microsoft.com/office/drawing/2014/main" id="{D0CF0E93-12F5-C0C2-8325-3C06E2499EB1}"/>
              </a:ext>
            </a:extLst>
          </p:cNvPr>
          <p:cNvCxnSpPr>
            <a:cxnSpLocks/>
          </p:cNvCxnSpPr>
          <p:nvPr/>
        </p:nvCxnSpPr>
        <p:spPr>
          <a:xfrm>
            <a:off x="8946114" y="5805228"/>
            <a:ext cx="0" cy="208377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직선 연결선 262">
            <a:extLst>
              <a:ext uri="{FF2B5EF4-FFF2-40B4-BE49-F238E27FC236}">
                <a16:creationId xmlns:a16="http://schemas.microsoft.com/office/drawing/2014/main" id="{7B54D5C5-F5F9-D4B0-7341-C38FDB479F5B}"/>
              </a:ext>
            </a:extLst>
          </p:cNvPr>
          <p:cNvCxnSpPr>
            <a:cxnSpLocks/>
          </p:cNvCxnSpPr>
          <p:nvPr/>
        </p:nvCxnSpPr>
        <p:spPr>
          <a:xfrm>
            <a:off x="9355596" y="5805227"/>
            <a:ext cx="0" cy="208377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직선 연결선 263">
            <a:extLst>
              <a:ext uri="{FF2B5EF4-FFF2-40B4-BE49-F238E27FC236}">
                <a16:creationId xmlns:a16="http://schemas.microsoft.com/office/drawing/2014/main" id="{4878D446-999C-ADA4-632B-7AE3E8A2B942}"/>
              </a:ext>
            </a:extLst>
          </p:cNvPr>
          <p:cNvCxnSpPr>
            <a:cxnSpLocks/>
          </p:cNvCxnSpPr>
          <p:nvPr/>
        </p:nvCxnSpPr>
        <p:spPr>
          <a:xfrm>
            <a:off x="9760392" y="5808971"/>
            <a:ext cx="0" cy="208377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직선 연결선 264">
            <a:extLst>
              <a:ext uri="{FF2B5EF4-FFF2-40B4-BE49-F238E27FC236}">
                <a16:creationId xmlns:a16="http://schemas.microsoft.com/office/drawing/2014/main" id="{AC7CDE24-A680-E97D-DA8A-20021D9B2050}"/>
              </a:ext>
            </a:extLst>
          </p:cNvPr>
          <p:cNvCxnSpPr>
            <a:cxnSpLocks/>
          </p:cNvCxnSpPr>
          <p:nvPr/>
        </p:nvCxnSpPr>
        <p:spPr>
          <a:xfrm>
            <a:off x="10164579" y="5808970"/>
            <a:ext cx="0" cy="208377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직선 화살표 연결선 267">
            <a:extLst>
              <a:ext uri="{FF2B5EF4-FFF2-40B4-BE49-F238E27FC236}">
                <a16:creationId xmlns:a16="http://schemas.microsoft.com/office/drawing/2014/main" id="{08C39DCE-9481-8004-9E44-2AB232AD1382}"/>
              </a:ext>
            </a:extLst>
          </p:cNvPr>
          <p:cNvCxnSpPr>
            <a:cxnSpLocks/>
          </p:cNvCxnSpPr>
          <p:nvPr/>
        </p:nvCxnSpPr>
        <p:spPr>
          <a:xfrm>
            <a:off x="9563939" y="5927354"/>
            <a:ext cx="0" cy="1830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직선 화살표 연결선 269">
            <a:extLst>
              <a:ext uri="{FF2B5EF4-FFF2-40B4-BE49-F238E27FC236}">
                <a16:creationId xmlns:a16="http://schemas.microsoft.com/office/drawing/2014/main" id="{72F99A8C-2F70-C77C-0253-8ACB87A4F291}"/>
              </a:ext>
            </a:extLst>
          </p:cNvPr>
          <p:cNvCxnSpPr>
            <a:cxnSpLocks/>
          </p:cNvCxnSpPr>
          <p:nvPr/>
        </p:nvCxnSpPr>
        <p:spPr>
          <a:xfrm>
            <a:off x="8759603" y="5921004"/>
            <a:ext cx="0" cy="1830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직선 화살표 연결선 270">
            <a:extLst>
              <a:ext uri="{FF2B5EF4-FFF2-40B4-BE49-F238E27FC236}">
                <a16:creationId xmlns:a16="http://schemas.microsoft.com/office/drawing/2014/main" id="{28B552D1-611B-7CCF-DAB7-455EB1612480}"/>
              </a:ext>
            </a:extLst>
          </p:cNvPr>
          <p:cNvCxnSpPr>
            <a:cxnSpLocks/>
          </p:cNvCxnSpPr>
          <p:nvPr/>
        </p:nvCxnSpPr>
        <p:spPr>
          <a:xfrm>
            <a:off x="9139024" y="5925928"/>
            <a:ext cx="0" cy="1830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직선 화살표 연결선 271">
            <a:extLst>
              <a:ext uri="{FF2B5EF4-FFF2-40B4-BE49-F238E27FC236}">
                <a16:creationId xmlns:a16="http://schemas.microsoft.com/office/drawing/2014/main" id="{AC1E0A01-988B-5ABC-8C91-4C7B49443E7A}"/>
              </a:ext>
            </a:extLst>
          </p:cNvPr>
          <p:cNvCxnSpPr>
            <a:cxnSpLocks/>
          </p:cNvCxnSpPr>
          <p:nvPr/>
        </p:nvCxnSpPr>
        <p:spPr>
          <a:xfrm>
            <a:off x="9958693" y="5920619"/>
            <a:ext cx="0" cy="1830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직선 화살표 연결선 272">
            <a:extLst>
              <a:ext uri="{FF2B5EF4-FFF2-40B4-BE49-F238E27FC236}">
                <a16:creationId xmlns:a16="http://schemas.microsoft.com/office/drawing/2014/main" id="{E6C9E968-C28D-643C-2A0B-A0FA8BAEB56B}"/>
              </a:ext>
            </a:extLst>
          </p:cNvPr>
          <p:cNvCxnSpPr>
            <a:cxnSpLocks/>
          </p:cNvCxnSpPr>
          <p:nvPr/>
        </p:nvCxnSpPr>
        <p:spPr>
          <a:xfrm>
            <a:off x="10347423" y="5927444"/>
            <a:ext cx="0" cy="1830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5" name="TextBox 274">
            <a:extLst>
              <a:ext uri="{FF2B5EF4-FFF2-40B4-BE49-F238E27FC236}">
                <a16:creationId xmlns:a16="http://schemas.microsoft.com/office/drawing/2014/main" id="{480CB3BE-626B-D6DB-A453-BBAD0B4A63C8}"/>
              </a:ext>
            </a:extLst>
          </p:cNvPr>
          <p:cNvSpPr txBox="1"/>
          <p:nvPr/>
        </p:nvSpPr>
        <p:spPr>
          <a:xfrm>
            <a:off x="672281" y="6085844"/>
            <a:ext cx="110164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1       2               3       4         5       6        7                8       9        10     11     12             13     14       15     16     17             18     19       20     21      22            23     24</a:t>
            </a:r>
            <a:endParaRPr lang="ko-KR" altLang="en-US" sz="1400" dirty="0"/>
          </a:p>
        </p:txBody>
      </p:sp>
      <p:cxnSp>
        <p:nvCxnSpPr>
          <p:cNvPr id="290" name="직선 연결선 289">
            <a:extLst>
              <a:ext uri="{FF2B5EF4-FFF2-40B4-BE49-F238E27FC236}">
                <a16:creationId xmlns:a16="http://schemas.microsoft.com/office/drawing/2014/main" id="{5904F0DE-0846-933C-4174-14021FB355E7}"/>
              </a:ext>
            </a:extLst>
          </p:cNvPr>
          <p:cNvCxnSpPr>
            <a:cxnSpLocks/>
          </p:cNvCxnSpPr>
          <p:nvPr/>
        </p:nvCxnSpPr>
        <p:spPr>
          <a:xfrm>
            <a:off x="10817531" y="5818378"/>
            <a:ext cx="0" cy="208377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1" name="직선 연결선 290">
            <a:extLst>
              <a:ext uri="{FF2B5EF4-FFF2-40B4-BE49-F238E27FC236}">
                <a16:creationId xmlns:a16="http://schemas.microsoft.com/office/drawing/2014/main" id="{E1EF9DEB-7C6C-7C45-99B8-195B16592FF3}"/>
              </a:ext>
            </a:extLst>
          </p:cNvPr>
          <p:cNvCxnSpPr>
            <a:cxnSpLocks/>
          </p:cNvCxnSpPr>
          <p:nvPr/>
        </p:nvCxnSpPr>
        <p:spPr>
          <a:xfrm>
            <a:off x="11222327" y="5822122"/>
            <a:ext cx="0" cy="208377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2" name="직선 연결선 291">
            <a:extLst>
              <a:ext uri="{FF2B5EF4-FFF2-40B4-BE49-F238E27FC236}">
                <a16:creationId xmlns:a16="http://schemas.microsoft.com/office/drawing/2014/main" id="{6103F23A-28F6-1ADC-59A1-79A0DB2B3EBA}"/>
              </a:ext>
            </a:extLst>
          </p:cNvPr>
          <p:cNvCxnSpPr>
            <a:cxnSpLocks/>
          </p:cNvCxnSpPr>
          <p:nvPr/>
        </p:nvCxnSpPr>
        <p:spPr>
          <a:xfrm>
            <a:off x="11626514" y="5822121"/>
            <a:ext cx="0" cy="208377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3" name="직선 화살표 연결선 292">
            <a:extLst>
              <a:ext uri="{FF2B5EF4-FFF2-40B4-BE49-F238E27FC236}">
                <a16:creationId xmlns:a16="http://schemas.microsoft.com/office/drawing/2014/main" id="{B7EAB24E-FF41-A43C-49D2-520E08F877F7}"/>
              </a:ext>
            </a:extLst>
          </p:cNvPr>
          <p:cNvCxnSpPr>
            <a:cxnSpLocks/>
          </p:cNvCxnSpPr>
          <p:nvPr/>
        </p:nvCxnSpPr>
        <p:spPr>
          <a:xfrm>
            <a:off x="11025874" y="5940505"/>
            <a:ext cx="0" cy="1830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직선 화살표 연결선 293">
            <a:extLst>
              <a:ext uri="{FF2B5EF4-FFF2-40B4-BE49-F238E27FC236}">
                <a16:creationId xmlns:a16="http://schemas.microsoft.com/office/drawing/2014/main" id="{E310A492-667A-6F69-43DA-0879CCD9CBEF}"/>
              </a:ext>
            </a:extLst>
          </p:cNvPr>
          <p:cNvCxnSpPr>
            <a:cxnSpLocks/>
          </p:cNvCxnSpPr>
          <p:nvPr/>
        </p:nvCxnSpPr>
        <p:spPr>
          <a:xfrm>
            <a:off x="11420628" y="5933770"/>
            <a:ext cx="0" cy="1830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직선 연결선 299">
            <a:extLst>
              <a:ext uri="{FF2B5EF4-FFF2-40B4-BE49-F238E27FC236}">
                <a16:creationId xmlns:a16="http://schemas.microsoft.com/office/drawing/2014/main" id="{C217D4DA-50FB-8E13-0E0B-4A8DD3F8D9B8}"/>
              </a:ext>
            </a:extLst>
          </p:cNvPr>
          <p:cNvCxnSpPr>
            <a:cxnSpLocks/>
          </p:cNvCxnSpPr>
          <p:nvPr/>
        </p:nvCxnSpPr>
        <p:spPr>
          <a:xfrm>
            <a:off x="593960" y="5815096"/>
            <a:ext cx="0" cy="208377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1" name="직선 연결선 300">
            <a:extLst>
              <a:ext uri="{FF2B5EF4-FFF2-40B4-BE49-F238E27FC236}">
                <a16:creationId xmlns:a16="http://schemas.microsoft.com/office/drawing/2014/main" id="{F9FB9A78-1D58-8A9B-93CA-AA8AA5866C83}"/>
              </a:ext>
            </a:extLst>
          </p:cNvPr>
          <p:cNvCxnSpPr>
            <a:cxnSpLocks/>
          </p:cNvCxnSpPr>
          <p:nvPr/>
        </p:nvCxnSpPr>
        <p:spPr>
          <a:xfrm>
            <a:off x="998756" y="5818840"/>
            <a:ext cx="0" cy="208377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3" name="직선 화살표 연결선 302">
            <a:extLst>
              <a:ext uri="{FF2B5EF4-FFF2-40B4-BE49-F238E27FC236}">
                <a16:creationId xmlns:a16="http://schemas.microsoft.com/office/drawing/2014/main" id="{3BD03E71-8FB7-35A9-C414-1F0445501E64}"/>
              </a:ext>
            </a:extLst>
          </p:cNvPr>
          <p:cNvCxnSpPr>
            <a:cxnSpLocks/>
          </p:cNvCxnSpPr>
          <p:nvPr/>
        </p:nvCxnSpPr>
        <p:spPr>
          <a:xfrm>
            <a:off x="802303" y="5937223"/>
            <a:ext cx="0" cy="1830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4" name="직선 화살표 연결선 303">
            <a:extLst>
              <a:ext uri="{FF2B5EF4-FFF2-40B4-BE49-F238E27FC236}">
                <a16:creationId xmlns:a16="http://schemas.microsoft.com/office/drawing/2014/main" id="{81B8DFDF-A1A4-951C-C830-DE97482ADD75}"/>
              </a:ext>
            </a:extLst>
          </p:cNvPr>
          <p:cNvCxnSpPr>
            <a:cxnSpLocks/>
          </p:cNvCxnSpPr>
          <p:nvPr/>
        </p:nvCxnSpPr>
        <p:spPr>
          <a:xfrm>
            <a:off x="1197057" y="5930488"/>
            <a:ext cx="0" cy="1830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855463F0-CB8A-5EC7-D0C2-A07DB2C9F62B}"/>
              </a:ext>
            </a:extLst>
          </p:cNvPr>
          <p:cNvSpPr txBox="1"/>
          <p:nvPr/>
        </p:nvSpPr>
        <p:spPr>
          <a:xfrm>
            <a:off x="950190" y="1128230"/>
            <a:ext cx="2556455" cy="3890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장소</a:t>
            </a:r>
            <a:r>
              <a:rPr lang="en-US" altLang="ko-KR" dirty="0"/>
              <a:t>: 7</a:t>
            </a:r>
            <a:r>
              <a:rPr lang="ko-KR" altLang="en-US" dirty="0"/>
              <a:t>호관 </a:t>
            </a:r>
            <a:r>
              <a:rPr lang="en-US" altLang="ko-KR" dirty="0"/>
              <a:t>3</a:t>
            </a:r>
            <a:r>
              <a:rPr lang="ko-KR" altLang="en-US" dirty="0"/>
              <a:t>층 </a:t>
            </a:r>
            <a:r>
              <a:rPr lang="en-US" altLang="ko-KR" dirty="0"/>
              <a:t>B</a:t>
            </a:r>
            <a:r>
              <a:rPr lang="ko-KR" altLang="en-US" dirty="0"/>
              <a:t>동</a:t>
            </a:r>
            <a:endParaRPr lang="en-US" altLang="ko-KR" dirty="0"/>
          </a:p>
          <a:p>
            <a:pPr marL="800100" lvl="1" indent="-342900">
              <a:lnSpc>
                <a:spcPct val="150000"/>
              </a:lnSpc>
              <a:buAutoNum type="arabicParenR"/>
            </a:pPr>
            <a:r>
              <a:rPr lang="ko-KR" altLang="en-US" sz="1600" dirty="0"/>
              <a:t>폭</a:t>
            </a:r>
            <a:r>
              <a:rPr lang="en-US" altLang="ko-KR" sz="1600" dirty="0"/>
              <a:t>: </a:t>
            </a:r>
            <a:r>
              <a:rPr lang="ko-KR" altLang="en-US" sz="1600" dirty="0"/>
              <a:t>약 </a:t>
            </a:r>
            <a:r>
              <a:rPr lang="en-US" altLang="ko-KR" sz="1600" dirty="0"/>
              <a:t>2.5m</a:t>
            </a:r>
          </a:p>
          <a:p>
            <a:pPr marL="800100" lvl="1" indent="-342900">
              <a:lnSpc>
                <a:spcPct val="150000"/>
              </a:lnSpc>
              <a:buAutoNum type="arabicParenR"/>
            </a:pPr>
            <a:r>
              <a:rPr lang="ko-KR" altLang="en-US" sz="1600" dirty="0"/>
              <a:t>길이</a:t>
            </a:r>
            <a:r>
              <a:rPr lang="en-US" altLang="ko-KR" sz="1600" dirty="0"/>
              <a:t>: </a:t>
            </a:r>
            <a:r>
              <a:rPr lang="ko-KR" altLang="en-US" sz="1600" dirty="0"/>
              <a:t>약 </a:t>
            </a:r>
            <a:r>
              <a:rPr lang="en-US" altLang="ko-KR" sz="1600" dirty="0"/>
              <a:t>70.6m</a:t>
            </a:r>
          </a:p>
          <a:p>
            <a:pPr marL="800100" lvl="1" indent="-342900">
              <a:lnSpc>
                <a:spcPct val="150000"/>
              </a:lnSpc>
              <a:buAutoNum type="arabicParenR"/>
            </a:pPr>
            <a:r>
              <a:rPr lang="ko-KR" altLang="en-US" sz="1600" dirty="0"/>
              <a:t>높이</a:t>
            </a:r>
            <a:r>
              <a:rPr lang="en-US" altLang="ko-KR" sz="1600" dirty="0"/>
              <a:t>: </a:t>
            </a:r>
            <a:r>
              <a:rPr lang="ko-KR" altLang="en-US" sz="1600" dirty="0"/>
              <a:t>약 </a:t>
            </a:r>
            <a:r>
              <a:rPr lang="en-US" altLang="ko-KR" sz="1600" dirty="0"/>
              <a:t>3.3m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 err="1"/>
              <a:t>비콘</a:t>
            </a:r>
            <a:r>
              <a:rPr lang="ko-KR" altLang="en-US" dirty="0"/>
              <a:t> 개수</a:t>
            </a:r>
            <a:r>
              <a:rPr lang="en-US" altLang="ko-KR" dirty="0"/>
              <a:t>: 5</a:t>
            </a:r>
            <a:r>
              <a:rPr lang="ko-KR" altLang="en-US" dirty="0"/>
              <a:t>개</a:t>
            </a:r>
            <a:endParaRPr lang="en-US" altLang="ko-KR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 err="1"/>
              <a:t>비콘</a:t>
            </a:r>
            <a:r>
              <a:rPr lang="ko-KR" altLang="en-US" dirty="0"/>
              <a:t> 간격</a:t>
            </a:r>
            <a:r>
              <a:rPr lang="en-US" altLang="ko-KR" dirty="0"/>
              <a:t>: 15m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Zone </a:t>
            </a:r>
            <a:r>
              <a:rPr lang="ko-KR" altLang="en-US" dirty="0"/>
              <a:t>개수</a:t>
            </a:r>
            <a:r>
              <a:rPr lang="en-US" altLang="ko-KR" dirty="0"/>
              <a:t>: 24</a:t>
            </a:r>
            <a:r>
              <a:rPr lang="ko-KR" altLang="en-US" dirty="0"/>
              <a:t>개</a:t>
            </a:r>
            <a:endParaRPr lang="en-US" altLang="ko-KR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Zone </a:t>
            </a:r>
            <a:r>
              <a:rPr lang="ko-KR" altLang="en-US" dirty="0"/>
              <a:t>간격</a:t>
            </a:r>
            <a:r>
              <a:rPr lang="en-US" altLang="ko-KR" dirty="0"/>
              <a:t>: 3m</a:t>
            </a: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F3BC002B-66F0-8909-9492-E9F6AA406395}"/>
              </a:ext>
            </a:extLst>
          </p:cNvPr>
          <p:cNvSpPr/>
          <p:nvPr/>
        </p:nvSpPr>
        <p:spPr>
          <a:xfrm>
            <a:off x="1343091" y="5732803"/>
            <a:ext cx="367200" cy="36726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1</a:t>
            </a:r>
            <a:endParaRPr lang="ko-KR" altLang="en-US" sz="14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593C8C80-A277-2422-46CD-621B38CC2538}"/>
              </a:ext>
            </a:extLst>
          </p:cNvPr>
          <p:cNvSpPr/>
          <p:nvPr/>
        </p:nvSpPr>
        <p:spPr>
          <a:xfrm>
            <a:off x="3625453" y="5735080"/>
            <a:ext cx="367200" cy="36726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2</a:t>
            </a:r>
            <a:endParaRPr lang="ko-KR" altLang="en-US" sz="1400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E4ACFD2D-6FDF-317E-723F-4A28984529DD}"/>
              </a:ext>
            </a:extLst>
          </p:cNvPr>
          <p:cNvSpPr/>
          <p:nvPr/>
        </p:nvSpPr>
        <p:spPr>
          <a:xfrm>
            <a:off x="5926886" y="5735080"/>
            <a:ext cx="367200" cy="36726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3</a:t>
            </a:r>
            <a:endParaRPr lang="ko-KR" altLang="en-US" sz="1400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7C3029CF-2D89-175E-BAC1-C2F3B2B69320}"/>
              </a:ext>
            </a:extLst>
          </p:cNvPr>
          <p:cNvSpPr/>
          <p:nvPr/>
        </p:nvSpPr>
        <p:spPr>
          <a:xfrm>
            <a:off x="8218006" y="5735727"/>
            <a:ext cx="367200" cy="36726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4</a:t>
            </a:r>
            <a:endParaRPr lang="ko-KR" altLang="en-US" sz="1400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430153DC-9174-D36B-6012-8DD347635CF3}"/>
              </a:ext>
            </a:extLst>
          </p:cNvPr>
          <p:cNvSpPr/>
          <p:nvPr/>
        </p:nvSpPr>
        <p:spPr>
          <a:xfrm>
            <a:off x="10538468" y="5735079"/>
            <a:ext cx="367200" cy="36726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5</a:t>
            </a:r>
            <a:endParaRPr lang="ko-KR" altLang="en-US" sz="1400" dirty="0"/>
          </a:p>
        </p:txBody>
      </p:sp>
      <p:pic>
        <p:nvPicPr>
          <p:cNvPr id="2" name="Picture 6" descr="텍스트, 도표, 평면도, 기술 도면이(가) 표시된 사진&#10;&#10;자동 생성된 설명">
            <a:extLst>
              <a:ext uri="{FF2B5EF4-FFF2-40B4-BE49-F238E27FC236}">
                <a16:creationId xmlns:a16="http://schemas.microsoft.com/office/drawing/2014/main" id="{45BDAEC8-4225-453E-8F69-CE34C67D98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3019" y="1128230"/>
            <a:ext cx="4995953" cy="3840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33BF1F17-2440-2842-2E34-028E15DB5971}"/>
              </a:ext>
            </a:extLst>
          </p:cNvPr>
          <p:cNvSpPr/>
          <p:nvPr/>
        </p:nvSpPr>
        <p:spPr>
          <a:xfrm>
            <a:off x="6465405" y="4249089"/>
            <a:ext cx="4880876" cy="228140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81BE06D-40AA-F35B-B09A-C7A9A85EAE2F}"/>
              </a:ext>
            </a:extLst>
          </p:cNvPr>
          <p:cNvSpPr/>
          <p:nvPr/>
        </p:nvSpPr>
        <p:spPr>
          <a:xfrm>
            <a:off x="6917031" y="4261254"/>
            <a:ext cx="196335" cy="203284"/>
          </a:xfrm>
          <a:prstGeom prst="rect">
            <a:avLst/>
          </a:prstGeom>
          <a:solidFill>
            <a:srgbClr val="C0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714831C-0EDB-73EE-F4FE-0AC52DA1600A}"/>
              </a:ext>
            </a:extLst>
          </p:cNvPr>
          <p:cNvSpPr/>
          <p:nvPr/>
        </p:nvSpPr>
        <p:spPr>
          <a:xfrm>
            <a:off x="8862405" y="4261254"/>
            <a:ext cx="196335" cy="203284"/>
          </a:xfrm>
          <a:prstGeom prst="rect">
            <a:avLst/>
          </a:prstGeom>
          <a:solidFill>
            <a:srgbClr val="C0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965C8EF-55CC-A133-64C1-80DEBE341718}"/>
              </a:ext>
            </a:extLst>
          </p:cNvPr>
          <p:cNvSpPr/>
          <p:nvPr/>
        </p:nvSpPr>
        <p:spPr>
          <a:xfrm>
            <a:off x="10807779" y="4268416"/>
            <a:ext cx="196335" cy="203284"/>
          </a:xfrm>
          <a:prstGeom prst="rect">
            <a:avLst/>
          </a:prstGeom>
          <a:solidFill>
            <a:srgbClr val="C0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7D8EA05-774D-20B3-C8D3-343FBEC943F0}"/>
              </a:ext>
            </a:extLst>
          </p:cNvPr>
          <p:cNvSpPr/>
          <p:nvPr/>
        </p:nvSpPr>
        <p:spPr>
          <a:xfrm>
            <a:off x="7889718" y="4261254"/>
            <a:ext cx="196335" cy="203284"/>
          </a:xfrm>
          <a:prstGeom prst="rect">
            <a:avLst/>
          </a:prstGeom>
          <a:solidFill>
            <a:srgbClr val="C0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269C098-A584-C74F-F286-06DA23F9C711}"/>
              </a:ext>
            </a:extLst>
          </p:cNvPr>
          <p:cNvSpPr/>
          <p:nvPr/>
        </p:nvSpPr>
        <p:spPr>
          <a:xfrm>
            <a:off x="9835092" y="4261254"/>
            <a:ext cx="196335" cy="203284"/>
          </a:xfrm>
          <a:prstGeom prst="rect">
            <a:avLst/>
          </a:prstGeom>
          <a:solidFill>
            <a:srgbClr val="C0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오른쪽 중괄호 17">
            <a:extLst>
              <a:ext uri="{FF2B5EF4-FFF2-40B4-BE49-F238E27FC236}">
                <a16:creationId xmlns:a16="http://schemas.microsoft.com/office/drawing/2014/main" id="{3B6F7A14-330D-B990-D75A-12926FC30816}"/>
              </a:ext>
            </a:extLst>
          </p:cNvPr>
          <p:cNvSpPr/>
          <p:nvPr/>
        </p:nvSpPr>
        <p:spPr>
          <a:xfrm rot="10800000">
            <a:off x="6238514" y="4206155"/>
            <a:ext cx="177970" cy="331394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오른쪽 중괄호 26">
            <a:extLst>
              <a:ext uri="{FF2B5EF4-FFF2-40B4-BE49-F238E27FC236}">
                <a16:creationId xmlns:a16="http://schemas.microsoft.com/office/drawing/2014/main" id="{B4E6DD1D-2982-350A-288E-D9CD02E873B1}"/>
              </a:ext>
            </a:extLst>
          </p:cNvPr>
          <p:cNvSpPr/>
          <p:nvPr/>
        </p:nvSpPr>
        <p:spPr>
          <a:xfrm rot="16200000">
            <a:off x="8617871" y="1402594"/>
            <a:ext cx="581128" cy="4886061"/>
          </a:xfrm>
          <a:prstGeom prst="rightBrace">
            <a:avLst>
              <a:gd name="adj1" fmla="val 8333"/>
              <a:gd name="adj2" fmla="val 50239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7995627-4F88-33F7-FC45-21D13FD30EC9}"/>
              </a:ext>
            </a:extLst>
          </p:cNvPr>
          <p:cNvSpPr txBox="1"/>
          <p:nvPr/>
        </p:nvSpPr>
        <p:spPr>
          <a:xfrm>
            <a:off x="5517817" y="4216169"/>
            <a:ext cx="7956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b="1" dirty="0"/>
              <a:t>약 </a:t>
            </a:r>
            <a:r>
              <a:rPr lang="en-US" altLang="ko-KR" sz="1400" b="1" dirty="0"/>
              <a:t>2.5m</a:t>
            </a:r>
            <a:endParaRPr lang="ko-KR" altLang="en-US" sz="1400" b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014BE8A-2BCA-5C21-5F75-2F6841D0F62C}"/>
              </a:ext>
            </a:extLst>
          </p:cNvPr>
          <p:cNvSpPr txBox="1"/>
          <p:nvPr/>
        </p:nvSpPr>
        <p:spPr>
          <a:xfrm>
            <a:off x="8412251" y="3270427"/>
            <a:ext cx="99270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b="1" dirty="0"/>
              <a:t>약 </a:t>
            </a:r>
            <a:r>
              <a:rPr lang="en-US" altLang="ko-KR" sz="1400" b="1" dirty="0"/>
              <a:t>70.6m</a:t>
            </a:r>
            <a:endParaRPr lang="ko-KR" altLang="en-US" sz="1400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C86D768-4912-0DD0-FD37-A182CFABC46A}"/>
              </a:ext>
            </a:extLst>
          </p:cNvPr>
          <p:cNvSpPr/>
          <p:nvPr/>
        </p:nvSpPr>
        <p:spPr>
          <a:xfrm>
            <a:off x="10097311" y="6461043"/>
            <a:ext cx="2029838" cy="220493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76178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F801C8-0488-41F8-6EC1-89F5115174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F671AF2-FCD2-30F3-4350-CA3430D840EA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DC7CC146-F6FE-9059-D31E-936D5F2169D7}"/>
              </a:ext>
            </a:extLst>
          </p:cNvPr>
          <p:cNvSpPr txBox="1"/>
          <p:nvPr/>
        </p:nvSpPr>
        <p:spPr>
          <a:xfrm>
            <a:off x="144378" y="272716"/>
            <a:ext cx="675570" cy="338554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2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E3A603-8F80-9514-C39C-6F78458FA1C0}"/>
              </a:ext>
            </a:extLst>
          </p:cNvPr>
          <p:cNvSpPr txBox="1"/>
          <p:nvPr/>
        </p:nvSpPr>
        <p:spPr>
          <a:xfrm>
            <a:off x="1163052" y="272716"/>
            <a:ext cx="1467068" cy="52322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데이터셋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AE1D5A-863A-D1F0-E9C2-E011FD4CD069}"/>
              </a:ext>
            </a:extLst>
          </p:cNvPr>
          <p:cNvSpPr txBox="1"/>
          <p:nvPr/>
        </p:nvSpPr>
        <p:spPr>
          <a:xfrm>
            <a:off x="526089" y="1088815"/>
            <a:ext cx="9821334" cy="37058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데이터 수집</a:t>
            </a:r>
            <a:r>
              <a:rPr lang="en-US" altLang="ko-KR" dirty="0"/>
              <a:t>: </a:t>
            </a:r>
            <a:r>
              <a:rPr lang="ko-KR" altLang="en-US" dirty="0"/>
              <a:t>구역 당 약 </a:t>
            </a:r>
            <a:r>
              <a:rPr lang="en-US" altLang="ko-KR" dirty="0"/>
              <a:t>36</a:t>
            </a:r>
            <a:r>
              <a:rPr lang="ko-KR" altLang="en-US" dirty="0"/>
              <a:t>분</a:t>
            </a:r>
            <a:endParaRPr lang="en-US" altLang="ko-KR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데이터 수집 방법</a:t>
            </a:r>
            <a:r>
              <a:rPr lang="en-US" altLang="ko-KR" dirty="0"/>
              <a:t>: </a:t>
            </a:r>
            <a:r>
              <a:rPr lang="ko-KR" altLang="en-US" dirty="0"/>
              <a:t>하나의 구역 내에서 천천히 이동</a:t>
            </a:r>
            <a:endParaRPr lang="en-US" altLang="ko-KR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000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구역 당 </a:t>
            </a:r>
            <a:r>
              <a:rPr lang="en-US" altLang="ko-KR" dirty="0"/>
              <a:t>777</a:t>
            </a:r>
            <a:r>
              <a:rPr lang="ko-KR" altLang="en-US" dirty="0"/>
              <a:t>개의 데이터</a:t>
            </a:r>
            <a:endParaRPr lang="en-US" altLang="ko-KR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학습 데이터</a:t>
            </a:r>
            <a:r>
              <a:rPr lang="en-US" altLang="ko-KR" dirty="0"/>
              <a:t>: 13,401</a:t>
            </a:r>
            <a:r>
              <a:rPr lang="ko-KR" altLang="en-US" dirty="0"/>
              <a:t>개</a:t>
            </a:r>
            <a:endParaRPr lang="en-US" altLang="ko-KR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검증 데이터</a:t>
            </a:r>
            <a:r>
              <a:rPr lang="en-US" altLang="ko-KR" dirty="0"/>
              <a:t>: 3,351</a:t>
            </a:r>
            <a:r>
              <a:rPr lang="ko-KR" altLang="en-US" dirty="0"/>
              <a:t>개</a:t>
            </a:r>
            <a:endParaRPr lang="en-US" altLang="ko-KR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테스트 데이터</a:t>
            </a:r>
            <a:r>
              <a:rPr lang="en-US" altLang="ko-KR" dirty="0"/>
              <a:t>: 1,872</a:t>
            </a:r>
            <a:r>
              <a:rPr lang="ko-KR" altLang="en-US" dirty="0"/>
              <a:t>개</a:t>
            </a:r>
            <a:endParaRPr lang="en-US" altLang="ko-KR" dirty="0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3783242F-21CB-2F05-CDEF-67E6460E889E}"/>
              </a:ext>
            </a:extLst>
          </p:cNvPr>
          <p:cNvCxnSpPr>
            <a:cxnSpLocks/>
          </p:cNvCxnSpPr>
          <p:nvPr/>
        </p:nvCxnSpPr>
        <p:spPr>
          <a:xfrm flipV="1">
            <a:off x="1818241" y="5918712"/>
            <a:ext cx="8682127" cy="398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CD1B688-2DE6-C0E3-E1A3-ADB6718C5CEB}"/>
              </a:ext>
            </a:extLst>
          </p:cNvPr>
          <p:cNvCxnSpPr>
            <a:cxnSpLocks/>
          </p:cNvCxnSpPr>
          <p:nvPr/>
        </p:nvCxnSpPr>
        <p:spPr>
          <a:xfrm>
            <a:off x="2038691" y="5823303"/>
            <a:ext cx="0" cy="208377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1C71A94-1F64-50F6-A199-DBAEEDB62125}"/>
              </a:ext>
            </a:extLst>
          </p:cNvPr>
          <p:cNvCxnSpPr>
            <a:cxnSpLocks/>
          </p:cNvCxnSpPr>
          <p:nvPr/>
        </p:nvCxnSpPr>
        <p:spPr>
          <a:xfrm>
            <a:off x="2448173" y="5817039"/>
            <a:ext cx="0" cy="208377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E704826E-54A5-D948-A0DB-A48AC1493441}"/>
              </a:ext>
            </a:extLst>
          </p:cNvPr>
          <p:cNvCxnSpPr>
            <a:cxnSpLocks/>
          </p:cNvCxnSpPr>
          <p:nvPr/>
        </p:nvCxnSpPr>
        <p:spPr>
          <a:xfrm>
            <a:off x="2852969" y="5820783"/>
            <a:ext cx="0" cy="208377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4DD1C9F8-15C9-36F3-4318-CF860FABA9EA}"/>
              </a:ext>
            </a:extLst>
          </p:cNvPr>
          <p:cNvCxnSpPr>
            <a:cxnSpLocks/>
          </p:cNvCxnSpPr>
          <p:nvPr/>
        </p:nvCxnSpPr>
        <p:spPr>
          <a:xfrm>
            <a:off x="3257156" y="5820782"/>
            <a:ext cx="0" cy="208377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B8C80C9B-F682-3415-1967-A4E0B7A31008}"/>
              </a:ext>
            </a:extLst>
          </p:cNvPr>
          <p:cNvSpPr txBox="1"/>
          <p:nvPr/>
        </p:nvSpPr>
        <p:spPr>
          <a:xfrm>
            <a:off x="588276" y="5408248"/>
            <a:ext cx="4426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3m</a:t>
            </a:r>
            <a:endParaRPr lang="ko-KR" altLang="en-US" sz="14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920F965-83F5-0BE7-345D-11F0FA286F87}"/>
              </a:ext>
            </a:extLst>
          </p:cNvPr>
          <p:cNvSpPr txBox="1"/>
          <p:nvPr/>
        </p:nvSpPr>
        <p:spPr>
          <a:xfrm>
            <a:off x="2412823" y="5129190"/>
            <a:ext cx="5566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15m</a:t>
            </a:r>
            <a:endParaRPr lang="ko-KR" altLang="en-US" sz="1400" dirty="0"/>
          </a:p>
        </p:txBody>
      </p:sp>
      <p:sp>
        <p:nvSpPr>
          <p:cNvPr id="37" name="오른쪽 중괄호 36">
            <a:extLst>
              <a:ext uri="{FF2B5EF4-FFF2-40B4-BE49-F238E27FC236}">
                <a16:creationId xmlns:a16="http://schemas.microsoft.com/office/drawing/2014/main" id="{E7BC82D6-DF89-5B50-BCE0-19A7486A43DC}"/>
              </a:ext>
            </a:extLst>
          </p:cNvPr>
          <p:cNvSpPr/>
          <p:nvPr/>
        </p:nvSpPr>
        <p:spPr>
          <a:xfrm rot="16200000">
            <a:off x="2525611" y="4405496"/>
            <a:ext cx="285481" cy="229216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40" name="오른쪽 중괄호 39">
            <a:extLst>
              <a:ext uri="{FF2B5EF4-FFF2-40B4-BE49-F238E27FC236}">
                <a16:creationId xmlns:a16="http://schemas.microsoft.com/office/drawing/2014/main" id="{17BC4703-B7D0-0B60-709A-CAC82FB9D70D}"/>
              </a:ext>
            </a:extLst>
          </p:cNvPr>
          <p:cNvSpPr/>
          <p:nvPr/>
        </p:nvSpPr>
        <p:spPr>
          <a:xfrm rot="16200000" flipV="1">
            <a:off x="735623" y="5521094"/>
            <a:ext cx="114099" cy="408785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84B75ED3-D611-108E-445C-6BEDFE8CF8C9}"/>
              </a:ext>
            </a:extLst>
          </p:cNvPr>
          <p:cNvCxnSpPr>
            <a:cxnSpLocks/>
          </p:cNvCxnSpPr>
          <p:nvPr/>
        </p:nvCxnSpPr>
        <p:spPr>
          <a:xfrm>
            <a:off x="2656516" y="5939166"/>
            <a:ext cx="0" cy="1830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F8CE4489-5312-35E2-2A2A-A994B1FA1C6E}"/>
              </a:ext>
            </a:extLst>
          </p:cNvPr>
          <p:cNvCxnSpPr>
            <a:cxnSpLocks/>
          </p:cNvCxnSpPr>
          <p:nvPr/>
        </p:nvCxnSpPr>
        <p:spPr>
          <a:xfrm>
            <a:off x="10303518" y="5918624"/>
            <a:ext cx="1329911" cy="1789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4840F5B1-2A47-C28F-8951-A1B81AE5CF31}"/>
              </a:ext>
            </a:extLst>
          </p:cNvPr>
          <p:cNvCxnSpPr>
            <a:cxnSpLocks/>
          </p:cNvCxnSpPr>
          <p:nvPr/>
        </p:nvCxnSpPr>
        <p:spPr>
          <a:xfrm flipV="1">
            <a:off x="576701" y="5919285"/>
            <a:ext cx="1365603" cy="798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80C93734-C67D-D9D9-B15F-57D166E2375F}"/>
              </a:ext>
            </a:extLst>
          </p:cNvPr>
          <p:cNvCxnSpPr>
            <a:cxnSpLocks/>
          </p:cNvCxnSpPr>
          <p:nvPr/>
        </p:nvCxnSpPr>
        <p:spPr>
          <a:xfrm>
            <a:off x="1852180" y="5926553"/>
            <a:ext cx="0" cy="1830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4D3CE5E5-331A-0BE8-0111-B8C3852D6FDD}"/>
              </a:ext>
            </a:extLst>
          </p:cNvPr>
          <p:cNvCxnSpPr>
            <a:cxnSpLocks/>
          </p:cNvCxnSpPr>
          <p:nvPr/>
        </p:nvCxnSpPr>
        <p:spPr>
          <a:xfrm>
            <a:off x="2231601" y="5937740"/>
            <a:ext cx="0" cy="1830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3B2F0002-E674-8C3A-A77B-D4A7FE37C864}"/>
              </a:ext>
            </a:extLst>
          </p:cNvPr>
          <p:cNvCxnSpPr>
            <a:cxnSpLocks/>
          </p:cNvCxnSpPr>
          <p:nvPr/>
        </p:nvCxnSpPr>
        <p:spPr>
          <a:xfrm>
            <a:off x="3051270" y="5932431"/>
            <a:ext cx="0" cy="1830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402F8A66-9FB8-F621-87F6-0E37B092BC80}"/>
              </a:ext>
            </a:extLst>
          </p:cNvPr>
          <p:cNvCxnSpPr>
            <a:cxnSpLocks/>
          </p:cNvCxnSpPr>
          <p:nvPr/>
        </p:nvCxnSpPr>
        <p:spPr>
          <a:xfrm>
            <a:off x="3440000" y="5939256"/>
            <a:ext cx="0" cy="1830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82FE01CD-1626-4CAC-CC61-E6B2F8386DE1}"/>
              </a:ext>
            </a:extLst>
          </p:cNvPr>
          <p:cNvSpPr txBox="1"/>
          <p:nvPr/>
        </p:nvSpPr>
        <p:spPr>
          <a:xfrm>
            <a:off x="4714316" y="5121743"/>
            <a:ext cx="5566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15m</a:t>
            </a:r>
            <a:endParaRPr lang="ko-KR" altLang="en-US" sz="1400" dirty="0"/>
          </a:p>
        </p:txBody>
      </p:sp>
      <p:sp>
        <p:nvSpPr>
          <p:cNvPr id="49" name="오른쪽 중괄호 48">
            <a:extLst>
              <a:ext uri="{FF2B5EF4-FFF2-40B4-BE49-F238E27FC236}">
                <a16:creationId xmlns:a16="http://schemas.microsoft.com/office/drawing/2014/main" id="{22FA9575-BB79-9A74-12D0-0F8A4CD4B038}"/>
              </a:ext>
            </a:extLst>
          </p:cNvPr>
          <p:cNvSpPr/>
          <p:nvPr/>
        </p:nvSpPr>
        <p:spPr>
          <a:xfrm rot="16200000">
            <a:off x="4827104" y="4398049"/>
            <a:ext cx="285481" cy="229216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06908F9-E643-910F-FD1D-04B86A9623BD}"/>
              </a:ext>
            </a:extLst>
          </p:cNvPr>
          <p:cNvSpPr txBox="1"/>
          <p:nvPr/>
        </p:nvSpPr>
        <p:spPr>
          <a:xfrm>
            <a:off x="7005688" y="5119852"/>
            <a:ext cx="5566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15m</a:t>
            </a:r>
            <a:endParaRPr lang="ko-KR" altLang="en-US" sz="1400" dirty="0"/>
          </a:p>
        </p:txBody>
      </p:sp>
      <p:sp>
        <p:nvSpPr>
          <p:cNvPr id="51" name="오른쪽 중괄호 50">
            <a:extLst>
              <a:ext uri="{FF2B5EF4-FFF2-40B4-BE49-F238E27FC236}">
                <a16:creationId xmlns:a16="http://schemas.microsoft.com/office/drawing/2014/main" id="{BAFEB47E-4AEE-C392-2AC8-28FB009B9506}"/>
              </a:ext>
            </a:extLst>
          </p:cNvPr>
          <p:cNvSpPr/>
          <p:nvPr/>
        </p:nvSpPr>
        <p:spPr>
          <a:xfrm rot="16200000">
            <a:off x="7118476" y="4396158"/>
            <a:ext cx="285481" cy="229216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F8AC3B2-EAD7-1CAB-41FE-F076346F0952}"/>
              </a:ext>
            </a:extLst>
          </p:cNvPr>
          <p:cNvSpPr txBox="1"/>
          <p:nvPr/>
        </p:nvSpPr>
        <p:spPr>
          <a:xfrm>
            <a:off x="9306935" y="5122306"/>
            <a:ext cx="5566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15m</a:t>
            </a:r>
            <a:endParaRPr lang="ko-KR" altLang="en-US" sz="1400" dirty="0"/>
          </a:p>
        </p:txBody>
      </p:sp>
      <p:sp>
        <p:nvSpPr>
          <p:cNvPr id="53" name="오른쪽 중괄호 52">
            <a:extLst>
              <a:ext uri="{FF2B5EF4-FFF2-40B4-BE49-F238E27FC236}">
                <a16:creationId xmlns:a16="http://schemas.microsoft.com/office/drawing/2014/main" id="{FEA7F94C-6748-EC33-436F-9150263CBC0E}"/>
              </a:ext>
            </a:extLst>
          </p:cNvPr>
          <p:cNvSpPr/>
          <p:nvPr/>
        </p:nvSpPr>
        <p:spPr>
          <a:xfrm rot="16200000">
            <a:off x="9419723" y="4398612"/>
            <a:ext cx="285481" cy="229216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61A9B23E-9EFD-432E-DEB0-3446AA5C1FC4}"/>
              </a:ext>
            </a:extLst>
          </p:cNvPr>
          <p:cNvCxnSpPr>
            <a:cxnSpLocks/>
          </p:cNvCxnSpPr>
          <p:nvPr/>
        </p:nvCxnSpPr>
        <p:spPr>
          <a:xfrm>
            <a:off x="4362240" y="5805183"/>
            <a:ext cx="0" cy="208377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7CD93DE7-2004-E59F-F5C4-CA5B894A37D8}"/>
              </a:ext>
            </a:extLst>
          </p:cNvPr>
          <p:cNvCxnSpPr>
            <a:cxnSpLocks/>
          </p:cNvCxnSpPr>
          <p:nvPr/>
        </p:nvCxnSpPr>
        <p:spPr>
          <a:xfrm>
            <a:off x="4771722" y="5805182"/>
            <a:ext cx="0" cy="208377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84C94666-34CF-F136-C52E-1C061B9A528C}"/>
              </a:ext>
            </a:extLst>
          </p:cNvPr>
          <p:cNvCxnSpPr>
            <a:cxnSpLocks/>
          </p:cNvCxnSpPr>
          <p:nvPr/>
        </p:nvCxnSpPr>
        <p:spPr>
          <a:xfrm>
            <a:off x="5176518" y="5808926"/>
            <a:ext cx="0" cy="208377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CFC9EC19-C042-31D2-FF3D-6DAB319EDAD5}"/>
              </a:ext>
            </a:extLst>
          </p:cNvPr>
          <p:cNvCxnSpPr>
            <a:cxnSpLocks/>
          </p:cNvCxnSpPr>
          <p:nvPr/>
        </p:nvCxnSpPr>
        <p:spPr>
          <a:xfrm>
            <a:off x="5580705" y="5808925"/>
            <a:ext cx="0" cy="208377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F6B4637E-46ED-FD8E-0648-3BF9906B5587}"/>
              </a:ext>
            </a:extLst>
          </p:cNvPr>
          <p:cNvCxnSpPr>
            <a:cxnSpLocks/>
          </p:cNvCxnSpPr>
          <p:nvPr/>
        </p:nvCxnSpPr>
        <p:spPr>
          <a:xfrm>
            <a:off x="4980065" y="5927309"/>
            <a:ext cx="0" cy="1830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E5C5C777-3850-AC5B-AB89-6BFA2875A97C}"/>
              </a:ext>
            </a:extLst>
          </p:cNvPr>
          <p:cNvCxnSpPr>
            <a:cxnSpLocks/>
          </p:cNvCxnSpPr>
          <p:nvPr/>
        </p:nvCxnSpPr>
        <p:spPr>
          <a:xfrm>
            <a:off x="4175729" y="5920959"/>
            <a:ext cx="0" cy="1830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B4F38FCA-7F72-A132-029B-01D26EDA67CF}"/>
              </a:ext>
            </a:extLst>
          </p:cNvPr>
          <p:cNvCxnSpPr>
            <a:cxnSpLocks/>
          </p:cNvCxnSpPr>
          <p:nvPr/>
        </p:nvCxnSpPr>
        <p:spPr>
          <a:xfrm>
            <a:off x="4555150" y="5925883"/>
            <a:ext cx="0" cy="1830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95C9409D-6BB3-E864-626B-2413F7972256}"/>
              </a:ext>
            </a:extLst>
          </p:cNvPr>
          <p:cNvCxnSpPr>
            <a:cxnSpLocks/>
          </p:cNvCxnSpPr>
          <p:nvPr/>
        </p:nvCxnSpPr>
        <p:spPr>
          <a:xfrm>
            <a:off x="5374819" y="5920574"/>
            <a:ext cx="0" cy="1830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5688905B-B9E9-0D4E-F79A-354343A06FCA}"/>
              </a:ext>
            </a:extLst>
          </p:cNvPr>
          <p:cNvCxnSpPr>
            <a:cxnSpLocks/>
          </p:cNvCxnSpPr>
          <p:nvPr/>
        </p:nvCxnSpPr>
        <p:spPr>
          <a:xfrm>
            <a:off x="5763549" y="5927399"/>
            <a:ext cx="0" cy="1830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직선 연결선 128">
            <a:extLst>
              <a:ext uri="{FF2B5EF4-FFF2-40B4-BE49-F238E27FC236}">
                <a16:creationId xmlns:a16="http://schemas.microsoft.com/office/drawing/2014/main" id="{803CE947-CF31-22BE-BE3F-C40366E37546}"/>
              </a:ext>
            </a:extLst>
          </p:cNvPr>
          <p:cNvCxnSpPr>
            <a:cxnSpLocks/>
          </p:cNvCxnSpPr>
          <p:nvPr/>
        </p:nvCxnSpPr>
        <p:spPr>
          <a:xfrm>
            <a:off x="6648592" y="5810619"/>
            <a:ext cx="0" cy="208377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직선 연결선 129">
            <a:extLst>
              <a:ext uri="{FF2B5EF4-FFF2-40B4-BE49-F238E27FC236}">
                <a16:creationId xmlns:a16="http://schemas.microsoft.com/office/drawing/2014/main" id="{4A4ADC65-C3E1-6C7F-A649-A154311D11DB}"/>
              </a:ext>
            </a:extLst>
          </p:cNvPr>
          <p:cNvCxnSpPr>
            <a:cxnSpLocks/>
          </p:cNvCxnSpPr>
          <p:nvPr/>
        </p:nvCxnSpPr>
        <p:spPr>
          <a:xfrm>
            <a:off x="7058074" y="5810618"/>
            <a:ext cx="0" cy="208377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직선 연결선 130">
            <a:extLst>
              <a:ext uri="{FF2B5EF4-FFF2-40B4-BE49-F238E27FC236}">
                <a16:creationId xmlns:a16="http://schemas.microsoft.com/office/drawing/2014/main" id="{2C57C070-35D0-AC10-2D60-FF7399C8D8D6}"/>
              </a:ext>
            </a:extLst>
          </p:cNvPr>
          <p:cNvCxnSpPr>
            <a:cxnSpLocks/>
          </p:cNvCxnSpPr>
          <p:nvPr/>
        </p:nvCxnSpPr>
        <p:spPr>
          <a:xfrm>
            <a:off x="7462870" y="5814362"/>
            <a:ext cx="0" cy="208377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직선 연결선 131">
            <a:extLst>
              <a:ext uri="{FF2B5EF4-FFF2-40B4-BE49-F238E27FC236}">
                <a16:creationId xmlns:a16="http://schemas.microsoft.com/office/drawing/2014/main" id="{71F72643-C1A2-2376-C558-BFB4459D3CD4}"/>
              </a:ext>
            </a:extLst>
          </p:cNvPr>
          <p:cNvCxnSpPr>
            <a:cxnSpLocks/>
          </p:cNvCxnSpPr>
          <p:nvPr/>
        </p:nvCxnSpPr>
        <p:spPr>
          <a:xfrm>
            <a:off x="7867057" y="5814361"/>
            <a:ext cx="0" cy="208377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F0F20B8D-B4D0-1FAE-D149-E5C738103121}"/>
              </a:ext>
            </a:extLst>
          </p:cNvPr>
          <p:cNvCxnSpPr>
            <a:cxnSpLocks/>
          </p:cNvCxnSpPr>
          <p:nvPr/>
        </p:nvCxnSpPr>
        <p:spPr>
          <a:xfrm>
            <a:off x="7266417" y="5932745"/>
            <a:ext cx="0" cy="1830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직선 화살표 연결선 133">
            <a:extLst>
              <a:ext uri="{FF2B5EF4-FFF2-40B4-BE49-F238E27FC236}">
                <a16:creationId xmlns:a16="http://schemas.microsoft.com/office/drawing/2014/main" id="{88CD5C16-1444-D710-D9AC-FD847161D480}"/>
              </a:ext>
            </a:extLst>
          </p:cNvPr>
          <p:cNvCxnSpPr>
            <a:cxnSpLocks/>
          </p:cNvCxnSpPr>
          <p:nvPr/>
        </p:nvCxnSpPr>
        <p:spPr>
          <a:xfrm>
            <a:off x="6462081" y="5926395"/>
            <a:ext cx="0" cy="1830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8693D8EF-78A1-96E0-B831-68D1F319ADD0}"/>
              </a:ext>
            </a:extLst>
          </p:cNvPr>
          <p:cNvCxnSpPr>
            <a:cxnSpLocks/>
          </p:cNvCxnSpPr>
          <p:nvPr/>
        </p:nvCxnSpPr>
        <p:spPr>
          <a:xfrm>
            <a:off x="6841502" y="5931319"/>
            <a:ext cx="0" cy="1830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직선 화살표 연결선 135">
            <a:extLst>
              <a:ext uri="{FF2B5EF4-FFF2-40B4-BE49-F238E27FC236}">
                <a16:creationId xmlns:a16="http://schemas.microsoft.com/office/drawing/2014/main" id="{93C6E820-E225-1B6B-BC04-99A6C463F1DC}"/>
              </a:ext>
            </a:extLst>
          </p:cNvPr>
          <p:cNvCxnSpPr>
            <a:cxnSpLocks/>
          </p:cNvCxnSpPr>
          <p:nvPr/>
        </p:nvCxnSpPr>
        <p:spPr>
          <a:xfrm>
            <a:off x="7661171" y="5926010"/>
            <a:ext cx="0" cy="1830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직선 화살표 연결선 136">
            <a:extLst>
              <a:ext uri="{FF2B5EF4-FFF2-40B4-BE49-F238E27FC236}">
                <a16:creationId xmlns:a16="http://schemas.microsoft.com/office/drawing/2014/main" id="{AFA15896-CC47-6B5E-3D83-48725D4C2871}"/>
              </a:ext>
            </a:extLst>
          </p:cNvPr>
          <p:cNvCxnSpPr>
            <a:cxnSpLocks/>
          </p:cNvCxnSpPr>
          <p:nvPr/>
        </p:nvCxnSpPr>
        <p:spPr>
          <a:xfrm>
            <a:off x="8049901" y="5932835"/>
            <a:ext cx="0" cy="1830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연결선 137">
            <a:extLst>
              <a:ext uri="{FF2B5EF4-FFF2-40B4-BE49-F238E27FC236}">
                <a16:creationId xmlns:a16="http://schemas.microsoft.com/office/drawing/2014/main" id="{A5641689-01B2-9DCE-A4BE-D0ED8C70CEEE}"/>
              </a:ext>
            </a:extLst>
          </p:cNvPr>
          <p:cNvCxnSpPr>
            <a:cxnSpLocks/>
          </p:cNvCxnSpPr>
          <p:nvPr/>
        </p:nvCxnSpPr>
        <p:spPr>
          <a:xfrm>
            <a:off x="8946114" y="5805228"/>
            <a:ext cx="0" cy="208377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직선 연결선 138">
            <a:extLst>
              <a:ext uri="{FF2B5EF4-FFF2-40B4-BE49-F238E27FC236}">
                <a16:creationId xmlns:a16="http://schemas.microsoft.com/office/drawing/2014/main" id="{8C3D38FA-E405-C7A1-54F9-D550C2348852}"/>
              </a:ext>
            </a:extLst>
          </p:cNvPr>
          <p:cNvCxnSpPr>
            <a:cxnSpLocks/>
          </p:cNvCxnSpPr>
          <p:nvPr/>
        </p:nvCxnSpPr>
        <p:spPr>
          <a:xfrm>
            <a:off x="9355596" y="5805227"/>
            <a:ext cx="0" cy="208377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직선 연결선 139">
            <a:extLst>
              <a:ext uri="{FF2B5EF4-FFF2-40B4-BE49-F238E27FC236}">
                <a16:creationId xmlns:a16="http://schemas.microsoft.com/office/drawing/2014/main" id="{7ECF0CFF-971A-2EA7-7895-6B53D3ED9D17}"/>
              </a:ext>
            </a:extLst>
          </p:cNvPr>
          <p:cNvCxnSpPr>
            <a:cxnSpLocks/>
          </p:cNvCxnSpPr>
          <p:nvPr/>
        </p:nvCxnSpPr>
        <p:spPr>
          <a:xfrm>
            <a:off x="9760392" y="5808971"/>
            <a:ext cx="0" cy="208377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직선 연결선 140">
            <a:extLst>
              <a:ext uri="{FF2B5EF4-FFF2-40B4-BE49-F238E27FC236}">
                <a16:creationId xmlns:a16="http://schemas.microsoft.com/office/drawing/2014/main" id="{103E6DAD-3C94-A037-EF39-B5BE0A8C5B2F}"/>
              </a:ext>
            </a:extLst>
          </p:cNvPr>
          <p:cNvCxnSpPr>
            <a:cxnSpLocks/>
          </p:cNvCxnSpPr>
          <p:nvPr/>
        </p:nvCxnSpPr>
        <p:spPr>
          <a:xfrm>
            <a:off x="10164579" y="5808970"/>
            <a:ext cx="0" cy="208377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DEC525A4-FF8F-E90D-3038-59AE546E5BFF}"/>
              </a:ext>
            </a:extLst>
          </p:cNvPr>
          <p:cNvCxnSpPr>
            <a:cxnSpLocks/>
          </p:cNvCxnSpPr>
          <p:nvPr/>
        </p:nvCxnSpPr>
        <p:spPr>
          <a:xfrm>
            <a:off x="9563939" y="5927354"/>
            <a:ext cx="0" cy="1830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E5F54324-CEC3-DB2B-9704-6C32421CE8FA}"/>
              </a:ext>
            </a:extLst>
          </p:cNvPr>
          <p:cNvCxnSpPr>
            <a:cxnSpLocks/>
          </p:cNvCxnSpPr>
          <p:nvPr/>
        </p:nvCxnSpPr>
        <p:spPr>
          <a:xfrm>
            <a:off x="8759603" y="5921004"/>
            <a:ext cx="0" cy="1830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직선 화살표 연결선 143">
            <a:extLst>
              <a:ext uri="{FF2B5EF4-FFF2-40B4-BE49-F238E27FC236}">
                <a16:creationId xmlns:a16="http://schemas.microsoft.com/office/drawing/2014/main" id="{6CD76A11-312D-BF06-6DCB-3F47E2E41F5F}"/>
              </a:ext>
            </a:extLst>
          </p:cNvPr>
          <p:cNvCxnSpPr>
            <a:cxnSpLocks/>
          </p:cNvCxnSpPr>
          <p:nvPr/>
        </p:nvCxnSpPr>
        <p:spPr>
          <a:xfrm>
            <a:off x="9139024" y="5925928"/>
            <a:ext cx="0" cy="1830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직선 화살표 연결선 144">
            <a:extLst>
              <a:ext uri="{FF2B5EF4-FFF2-40B4-BE49-F238E27FC236}">
                <a16:creationId xmlns:a16="http://schemas.microsoft.com/office/drawing/2014/main" id="{F4A26F19-88ED-4A12-A22A-CC3F7165905B}"/>
              </a:ext>
            </a:extLst>
          </p:cNvPr>
          <p:cNvCxnSpPr>
            <a:cxnSpLocks/>
          </p:cNvCxnSpPr>
          <p:nvPr/>
        </p:nvCxnSpPr>
        <p:spPr>
          <a:xfrm>
            <a:off x="9958693" y="5920619"/>
            <a:ext cx="0" cy="1830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직선 화살표 연결선 145">
            <a:extLst>
              <a:ext uri="{FF2B5EF4-FFF2-40B4-BE49-F238E27FC236}">
                <a16:creationId xmlns:a16="http://schemas.microsoft.com/office/drawing/2014/main" id="{008352EE-4B92-2962-957A-BC4A3F0543D0}"/>
              </a:ext>
            </a:extLst>
          </p:cNvPr>
          <p:cNvCxnSpPr>
            <a:cxnSpLocks/>
          </p:cNvCxnSpPr>
          <p:nvPr/>
        </p:nvCxnSpPr>
        <p:spPr>
          <a:xfrm>
            <a:off x="10347423" y="5927444"/>
            <a:ext cx="0" cy="1830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TextBox 146">
            <a:extLst>
              <a:ext uri="{FF2B5EF4-FFF2-40B4-BE49-F238E27FC236}">
                <a16:creationId xmlns:a16="http://schemas.microsoft.com/office/drawing/2014/main" id="{82239930-3865-E838-EAAA-C77B7048FE34}"/>
              </a:ext>
            </a:extLst>
          </p:cNvPr>
          <p:cNvSpPr txBox="1"/>
          <p:nvPr/>
        </p:nvSpPr>
        <p:spPr>
          <a:xfrm>
            <a:off x="672281" y="6085844"/>
            <a:ext cx="110164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1       2               3       4         5       6        7                8       9        10     11     12             13     14       15     16     17             18     19       20     21      22            23     24</a:t>
            </a:r>
            <a:endParaRPr lang="ko-KR" altLang="en-US" sz="1400" dirty="0"/>
          </a:p>
        </p:txBody>
      </p:sp>
      <p:cxnSp>
        <p:nvCxnSpPr>
          <p:cNvPr id="148" name="직선 연결선 147">
            <a:extLst>
              <a:ext uri="{FF2B5EF4-FFF2-40B4-BE49-F238E27FC236}">
                <a16:creationId xmlns:a16="http://schemas.microsoft.com/office/drawing/2014/main" id="{8B6AF061-707F-F3A1-8AE5-AB642B66FD07}"/>
              </a:ext>
            </a:extLst>
          </p:cNvPr>
          <p:cNvCxnSpPr>
            <a:cxnSpLocks/>
          </p:cNvCxnSpPr>
          <p:nvPr/>
        </p:nvCxnSpPr>
        <p:spPr>
          <a:xfrm>
            <a:off x="10817531" y="5818378"/>
            <a:ext cx="0" cy="208377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직선 연결선 148">
            <a:extLst>
              <a:ext uri="{FF2B5EF4-FFF2-40B4-BE49-F238E27FC236}">
                <a16:creationId xmlns:a16="http://schemas.microsoft.com/office/drawing/2014/main" id="{71D3AB8E-1EA6-5DF2-DE06-EEAF5C61D1D8}"/>
              </a:ext>
            </a:extLst>
          </p:cNvPr>
          <p:cNvCxnSpPr>
            <a:cxnSpLocks/>
          </p:cNvCxnSpPr>
          <p:nvPr/>
        </p:nvCxnSpPr>
        <p:spPr>
          <a:xfrm>
            <a:off x="11222327" y="5822122"/>
            <a:ext cx="0" cy="208377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직선 연결선 149">
            <a:extLst>
              <a:ext uri="{FF2B5EF4-FFF2-40B4-BE49-F238E27FC236}">
                <a16:creationId xmlns:a16="http://schemas.microsoft.com/office/drawing/2014/main" id="{624B4578-95F0-3115-1860-FFD670837B41}"/>
              </a:ext>
            </a:extLst>
          </p:cNvPr>
          <p:cNvCxnSpPr>
            <a:cxnSpLocks/>
          </p:cNvCxnSpPr>
          <p:nvPr/>
        </p:nvCxnSpPr>
        <p:spPr>
          <a:xfrm>
            <a:off x="11626514" y="5822121"/>
            <a:ext cx="0" cy="208377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3255C6EC-7812-A6EF-745E-537DFBFB4612}"/>
              </a:ext>
            </a:extLst>
          </p:cNvPr>
          <p:cNvCxnSpPr>
            <a:cxnSpLocks/>
          </p:cNvCxnSpPr>
          <p:nvPr/>
        </p:nvCxnSpPr>
        <p:spPr>
          <a:xfrm>
            <a:off x="11025874" y="5940505"/>
            <a:ext cx="0" cy="1830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직선 화살표 연결선 151">
            <a:extLst>
              <a:ext uri="{FF2B5EF4-FFF2-40B4-BE49-F238E27FC236}">
                <a16:creationId xmlns:a16="http://schemas.microsoft.com/office/drawing/2014/main" id="{ADB02216-F59F-12B3-E718-8978C37E15FC}"/>
              </a:ext>
            </a:extLst>
          </p:cNvPr>
          <p:cNvCxnSpPr>
            <a:cxnSpLocks/>
          </p:cNvCxnSpPr>
          <p:nvPr/>
        </p:nvCxnSpPr>
        <p:spPr>
          <a:xfrm>
            <a:off x="11420628" y="5933770"/>
            <a:ext cx="0" cy="1830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직선 연결선 152">
            <a:extLst>
              <a:ext uri="{FF2B5EF4-FFF2-40B4-BE49-F238E27FC236}">
                <a16:creationId xmlns:a16="http://schemas.microsoft.com/office/drawing/2014/main" id="{A69FD6B1-312F-D824-5F29-DFD036EBF7F3}"/>
              </a:ext>
            </a:extLst>
          </p:cNvPr>
          <p:cNvCxnSpPr>
            <a:cxnSpLocks/>
          </p:cNvCxnSpPr>
          <p:nvPr/>
        </p:nvCxnSpPr>
        <p:spPr>
          <a:xfrm>
            <a:off x="593960" y="5815096"/>
            <a:ext cx="0" cy="208377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직선 연결선 153">
            <a:extLst>
              <a:ext uri="{FF2B5EF4-FFF2-40B4-BE49-F238E27FC236}">
                <a16:creationId xmlns:a16="http://schemas.microsoft.com/office/drawing/2014/main" id="{3A91CDCD-3F9B-7967-B682-1B53B40FE623}"/>
              </a:ext>
            </a:extLst>
          </p:cNvPr>
          <p:cNvCxnSpPr>
            <a:cxnSpLocks/>
          </p:cNvCxnSpPr>
          <p:nvPr/>
        </p:nvCxnSpPr>
        <p:spPr>
          <a:xfrm>
            <a:off x="998756" y="5818840"/>
            <a:ext cx="0" cy="208377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1221D54C-3C40-A482-8306-6C27C47905CE}"/>
              </a:ext>
            </a:extLst>
          </p:cNvPr>
          <p:cNvCxnSpPr>
            <a:cxnSpLocks/>
          </p:cNvCxnSpPr>
          <p:nvPr/>
        </p:nvCxnSpPr>
        <p:spPr>
          <a:xfrm>
            <a:off x="802303" y="5937223"/>
            <a:ext cx="0" cy="1830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직선 화살표 연결선 155">
            <a:extLst>
              <a:ext uri="{FF2B5EF4-FFF2-40B4-BE49-F238E27FC236}">
                <a16:creationId xmlns:a16="http://schemas.microsoft.com/office/drawing/2014/main" id="{98B02965-61ED-E9BB-E90D-790446FE4516}"/>
              </a:ext>
            </a:extLst>
          </p:cNvPr>
          <p:cNvCxnSpPr>
            <a:cxnSpLocks/>
          </p:cNvCxnSpPr>
          <p:nvPr/>
        </p:nvCxnSpPr>
        <p:spPr>
          <a:xfrm>
            <a:off x="1197057" y="5930488"/>
            <a:ext cx="0" cy="1830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타원 156">
            <a:extLst>
              <a:ext uri="{FF2B5EF4-FFF2-40B4-BE49-F238E27FC236}">
                <a16:creationId xmlns:a16="http://schemas.microsoft.com/office/drawing/2014/main" id="{0628A15D-5192-D7F4-FE15-5AAE68747237}"/>
              </a:ext>
            </a:extLst>
          </p:cNvPr>
          <p:cNvSpPr/>
          <p:nvPr/>
        </p:nvSpPr>
        <p:spPr>
          <a:xfrm>
            <a:off x="1343091" y="5732803"/>
            <a:ext cx="367200" cy="36726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1</a:t>
            </a:r>
            <a:endParaRPr lang="ko-KR" altLang="en-US" sz="1400" dirty="0"/>
          </a:p>
        </p:txBody>
      </p:sp>
      <p:sp>
        <p:nvSpPr>
          <p:cNvPr id="158" name="타원 157">
            <a:extLst>
              <a:ext uri="{FF2B5EF4-FFF2-40B4-BE49-F238E27FC236}">
                <a16:creationId xmlns:a16="http://schemas.microsoft.com/office/drawing/2014/main" id="{647B33A4-37E5-C5DB-B96A-708271378C37}"/>
              </a:ext>
            </a:extLst>
          </p:cNvPr>
          <p:cNvSpPr/>
          <p:nvPr/>
        </p:nvSpPr>
        <p:spPr>
          <a:xfrm>
            <a:off x="3625453" y="5735080"/>
            <a:ext cx="367200" cy="36726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2</a:t>
            </a:r>
            <a:endParaRPr lang="ko-KR" altLang="en-US" sz="1400" dirty="0"/>
          </a:p>
        </p:txBody>
      </p:sp>
      <p:sp>
        <p:nvSpPr>
          <p:cNvPr id="159" name="타원 158">
            <a:extLst>
              <a:ext uri="{FF2B5EF4-FFF2-40B4-BE49-F238E27FC236}">
                <a16:creationId xmlns:a16="http://schemas.microsoft.com/office/drawing/2014/main" id="{954ACBC1-B53C-8710-3615-72A56DF60637}"/>
              </a:ext>
            </a:extLst>
          </p:cNvPr>
          <p:cNvSpPr/>
          <p:nvPr/>
        </p:nvSpPr>
        <p:spPr>
          <a:xfrm>
            <a:off x="5926886" y="5735080"/>
            <a:ext cx="367200" cy="36726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3</a:t>
            </a:r>
            <a:endParaRPr lang="ko-KR" altLang="en-US" sz="1400" dirty="0"/>
          </a:p>
        </p:txBody>
      </p:sp>
      <p:sp>
        <p:nvSpPr>
          <p:cNvPr id="160" name="타원 159">
            <a:extLst>
              <a:ext uri="{FF2B5EF4-FFF2-40B4-BE49-F238E27FC236}">
                <a16:creationId xmlns:a16="http://schemas.microsoft.com/office/drawing/2014/main" id="{69AB458E-7287-4EC1-FE00-C9559BDE7A01}"/>
              </a:ext>
            </a:extLst>
          </p:cNvPr>
          <p:cNvSpPr/>
          <p:nvPr/>
        </p:nvSpPr>
        <p:spPr>
          <a:xfrm>
            <a:off x="8218006" y="5735727"/>
            <a:ext cx="367200" cy="36726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4</a:t>
            </a:r>
            <a:endParaRPr lang="ko-KR" altLang="en-US" sz="1400" dirty="0"/>
          </a:p>
        </p:txBody>
      </p:sp>
      <p:sp>
        <p:nvSpPr>
          <p:cNvPr id="161" name="타원 160">
            <a:extLst>
              <a:ext uri="{FF2B5EF4-FFF2-40B4-BE49-F238E27FC236}">
                <a16:creationId xmlns:a16="http://schemas.microsoft.com/office/drawing/2014/main" id="{2F8EC9CE-07AD-F207-E753-66DE3F24A89D}"/>
              </a:ext>
            </a:extLst>
          </p:cNvPr>
          <p:cNvSpPr/>
          <p:nvPr/>
        </p:nvSpPr>
        <p:spPr>
          <a:xfrm>
            <a:off x="10538468" y="5735079"/>
            <a:ext cx="367200" cy="36726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5</a:t>
            </a:r>
            <a:endParaRPr lang="ko-KR" altLang="en-US" sz="1400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9E47D53-C09B-2E0A-E5CE-B43BA4457C75}"/>
              </a:ext>
            </a:extLst>
          </p:cNvPr>
          <p:cNvSpPr/>
          <p:nvPr/>
        </p:nvSpPr>
        <p:spPr>
          <a:xfrm>
            <a:off x="10097311" y="6461043"/>
            <a:ext cx="2029838" cy="220493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61097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4C5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440C696-69B6-D10B-3DCD-B4BA6B073E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0FA4AD83-F913-36B1-7B41-79162CF56F7C}"/>
              </a:ext>
            </a:extLst>
          </p:cNvPr>
          <p:cNvGrpSpPr/>
          <p:nvPr/>
        </p:nvGrpSpPr>
        <p:grpSpPr>
          <a:xfrm>
            <a:off x="6817895" y="3631643"/>
            <a:ext cx="5374105" cy="1724405"/>
            <a:chOff x="6817895" y="3070169"/>
            <a:chExt cx="5374105" cy="1724405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121961B-FB02-5081-8023-3E00EC1F7843}"/>
                </a:ext>
              </a:extLst>
            </p:cNvPr>
            <p:cNvSpPr txBox="1"/>
            <p:nvPr/>
          </p:nvSpPr>
          <p:spPr>
            <a:xfrm>
              <a:off x="6817895" y="3070169"/>
              <a:ext cx="3983783" cy="1323439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pPr marL="571500" indent="-571500">
                <a:buFont typeface="Arial" panose="020B0604020202020204" pitchFamily="34" charset="0"/>
                <a:buChar char="•"/>
              </a:pPr>
              <a:r>
                <a:rPr lang="en-US" altLang="ko-KR" sz="4000" b="1" spc="-300" dirty="0">
                  <a:solidFill>
                    <a:schemeClr val="bg1"/>
                  </a:solidFill>
                  <a:latin typeface="+mn-ea"/>
                </a:rPr>
                <a:t>5</a:t>
              </a:r>
              <a:r>
                <a:rPr lang="ko-KR" altLang="en-US" sz="4000" b="1" spc="-300" dirty="0">
                  <a:solidFill>
                    <a:schemeClr val="bg1"/>
                  </a:solidFill>
                  <a:latin typeface="+mn-ea"/>
                </a:rPr>
                <a:t>개 데이터 평균</a:t>
              </a:r>
              <a:endParaRPr lang="en-US" altLang="ko-KR" sz="4000" b="1" spc="-300" dirty="0">
                <a:solidFill>
                  <a:schemeClr val="bg1"/>
                </a:solidFill>
                <a:latin typeface="+mn-ea"/>
              </a:endParaRPr>
            </a:p>
            <a:p>
              <a:pPr marL="571500" indent="-571500">
                <a:buFont typeface="Arial" panose="020B0604020202020204" pitchFamily="34" charset="0"/>
                <a:buChar char="•"/>
              </a:pPr>
              <a:r>
                <a:rPr lang="ko-KR" altLang="en-US" sz="4000" b="1" spc="-300" dirty="0">
                  <a:solidFill>
                    <a:schemeClr val="bg1"/>
                  </a:solidFill>
                  <a:latin typeface="+mn-ea"/>
                </a:rPr>
                <a:t>칼만 필터</a:t>
              </a:r>
              <a:endParaRPr lang="en-US" altLang="ko-KR" sz="4000" b="1" spc="-300" dirty="0">
                <a:solidFill>
                  <a:schemeClr val="bg1"/>
                </a:solidFill>
                <a:latin typeface="+mn-ea"/>
              </a:endParaRP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3AB67DE3-9F48-164B-EE49-E0CC5782FB12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545921"/>
              <a:ext cx="5374105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52817DAD-1DC3-8220-0C8D-E9871A4ABE69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794574"/>
              <a:ext cx="5374105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id="{BB3149B9-1742-5979-7084-CBD8D977191A}"/>
              </a:ext>
            </a:extLst>
          </p:cNvPr>
          <p:cNvSpPr/>
          <p:nvPr/>
        </p:nvSpPr>
        <p:spPr>
          <a:xfrm>
            <a:off x="9682264" y="6374860"/>
            <a:ext cx="2477311" cy="428015"/>
          </a:xfrm>
          <a:prstGeom prst="rect">
            <a:avLst/>
          </a:prstGeom>
          <a:ln>
            <a:solidFill>
              <a:srgbClr val="2D4C5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45675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71D288-38F5-2A93-B9F5-2980BF537A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FB136D6A-5920-9289-CAD6-B028A7353F5A}"/>
              </a:ext>
            </a:extLst>
          </p:cNvPr>
          <p:cNvSpPr txBox="1"/>
          <p:nvPr/>
        </p:nvSpPr>
        <p:spPr>
          <a:xfrm>
            <a:off x="411132" y="1305149"/>
            <a:ext cx="5763246" cy="4350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/>
              <a:t>5</a:t>
            </a:r>
            <a:r>
              <a:rPr lang="ko-KR" altLang="en-US" sz="1600" b="1" dirty="0"/>
              <a:t>개 데이터의 평균 계산 </a:t>
            </a:r>
            <a:r>
              <a:rPr lang="en-US" altLang="ko-KR" sz="1600" b="1" dirty="0"/>
              <a:t>(</a:t>
            </a:r>
            <a:r>
              <a:rPr lang="ko-KR" altLang="en-US" sz="1600" b="1" dirty="0" err="1"/>
              <a:t>결측치</a:t>
            </a:r>
            <a:r>
              <a:rPr lang="ko-KR" altLang="en-US" sz="1600" b="1" dirty="0"/>
              <a:t> </a:t>
            </a:r>
            <a:r>
              <a:rPr lang="en-US" altLang="ko-KR" sz="1600" b="1" dirty="0"/>
              <a:t>0)</a:t>
            </a:r>
          </a:p>
          <a:p>
            <a:pPr>
              <a:lnSpc>
                <a:spcPct val="150000"/>
              </a:lnSpc>
            </a:pPr>
            <a:endParaRPr lang="en-US" altLang="ko-KR" sz="600" b="1" dirty="0"/>
          </a:p>
          <a:p>
            <a:pPr>
              <a:lnSpc>
                <a:spcPct val="150000"/>
              </a:lnSpc>
            </a:pPr>
            <a:r>
              <a:rPr lang="ko-KR" altLang="en-US" sz="1600" b="1" dirty="0"/>
              <a:t>칼만필터</a:t>
            </a:r>
            <a:r>
              <a:rPr lang="en-US" altLang="ko-KR" sz="1600" b="1" dirty="0"/>
              <a:t>(Kalman Filter)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1400" dirty="0"/>
              <a:t>0 </a:t>
            </a:r>
            <a:r>
              <a:rPr lang="ko-KR" altLang="en-US" sz="1400" dirty="0"/>
              <a:t>값을 </a:t>
            </a:r>
            <a:r>
              <a:rPr lang="en-US" altLang="ko-KR" sz="1400" dirty="0" err="1"/>
              <a:t>NaN</a:t>
            </a:r>
            <a:r>
              <a:rPr lang="ko-KR" altLang="en-US" sz="1400" dirty="0"/>
              <a:t>으로 변환</a:t>
            </a:r>
            <a:endParaRPr lang="en-US" altLang="ko-KR" sz="14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/>
              <a:t>0</a:t>
            </a:r>
            <a:r>
              <a:rPr lang="ko-KR" altLang="en-US" sz="1400" dirty="0"/>
              <a:t>은 신호가 들어오지 않은 신호</a:t>
            </a:r>
            <a:endParaRPr lang="en-US" altLang="ko-KR" sz="1400" dirty="0"/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ko-KR" altLang="en-US" sz="1400" dirty="0"/>
              <a:t>칼만 필터 적용</a:t>
            </a:r>
            <a:endParaRPr lang="en-US" altLang="ko-KR" sz="14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각 </a:t>
            </a:r>
            <a:r>
              <a:rPr lang="ko-KR" altLang="en-US" sz="1400" dirty="0" err="1"/>
              <a:t>비콘</a:t>
            </a:r>
            <a:r>
              <a:rPr lang="ko-KR" altLang="en-US" sz="1400" dirty="0"/>
              <a:t> 컬럼에 칼만 필터 적용</a:t>
            </a:r>
            <a:endParaRPr lang="en-US" altLang="ko-KR" sz="14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원래 데이터의 잡음을 줄이고 부드러운 데이터 생성</a:t>
            </a:r>
            <a:endParaRPr lang="en-US" altLang="ko-KR" sz="1400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1400" dirty="0" err="1"/>
              <a:t>NaN</a:t>
            </a:r>
            <a:r>
              <a:rPr lang="en-US" altLang="ko-KR" sz="1400" dirty="0"/>
              <a:t> </a:t>
            </a:r>
            <a:r>
              <a:rPr lang="ko-KR" altLang="en-US" sz="1400" dirty="0"/>
              <a:t>값을 </a:t>
            </a:r>
            <a:r>
              <a:rPr lang="en-US" altLang="ko-KR" sz="1400" dirty="0"/>
              <a:t>-200</a:t>
            </a:r>
            <a:r>
              <a:rPr lang="ko-KR" altLang="en-US" sz="1400" dirty="0"/>
              <a:t>으로 변경</a:t>
            </a:r>
            <a:endParaRPr lang="en-US" altLang="ko-KR" sz="14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칼만 필터 적용 후 </a:t>
            </a:r>
            <a:r>
              <a:rPr lang="en-US" altLang="ko-KR" sz="1400" dirty="0" err="1"/>
              <a:t>NaN</a:t>
            </a:r>
            <a:r>
              <a:rPr lang="ko-KR" altLang="en-US" sz="1400" dirty="0"/>
              <a:t>으로 남아 있는 값은 </a:t>
            </a:r>
            <a:r>
              <a:rPr lang="en-US" altLang="ko-KR" sz="1400" dirty="0"/>
              <a:t>-200</a:t>
            </a:r>
            <a:r>
              <a:rPr lang="ko-KR" altLang="en-US" sz="1400" dirty="0"/>
              <a:t>으로 변경하여 원래 </a:t>
            </a:r>
            <a:r>
              <a:rPr lang="en-US" altLang="ko-KR" sz="1400" dirty="0"/>
              <a:t>0</a:t>
            </a:r>
            <a:r>
              <a:rPr lang="ko-KR" altLang="en-US" sz="1400" dirty="0"/>
              <a:t>의 값을 최소 값으로 대체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endParaRPr lang="en-US" altLang="ko-KR" sz="600" dirty="0"/>
          </a:p>
          <a:p>
            <a:pPr>
              <a:lnSpc>
                <a:spcPct val="150000"/>
              </a:lnSpc>
            </a:pPr>
            <a:r>
              <a:rPr lang="ko-KR" altLang="en-US" sz="1600" b="1" dirty="0"/>
              <a:t>정규화</a:t>
            </a:r>
            <a:r>
              <a:rPr lang="en-US" altLang="ko-KR" sz="1600" b="1" dirty="0"/>
              <a:t>(Normalization)</a:t>
            </a:r>
            <a:endParaRPr lang="en-US" altLang="ko-KR" sz="1400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데이터의 값을 </a:t>
            </a:r>
            <a:r>
              <a:rPr lang="en-US" altLang="ko-KR" sz="1400" dirty="0"/>
              <a:t>0 ~ 1</a:t>
            </a:r>
            <a:r>
              <a:rPr lang="ko-KR" altLang="en-US" sz="1400" dirty="0"/>
              <a:t>사이로 설정</a:t>
            </a:r>
            <a:endParaRPr lang="en-US" altLang="ko-KR" sz="1400" dirty="0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22113891-2D28-7DDD-9631-B291E78335E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17E8F012-7C9A-6863-0EDA-601FCD6C498A}"/>
              </a:ext>
            </a:extLst>
          </p:cNvPr>
          <p:cNvSpPr txBox="1"/>
          <p:nvPr/>
        </p:nvSpPr>
        <p:spPr>
          <a:xfrm>
            <a:off x="144378" y="272716"/>
            <a:ext cx="675570" cy="338554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2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3F0416-A02E-C021-723F-318ABE89AEDA}"/>
              </a:ext>
            </a:extLst>
          </p:cNvPr>
          <p:cNvSpPr txBox="1"/>
          <p:nvPr/>
        </p:nvSpPr>
        <p:spPr>
          <a:xfrm>
            <a:off x="1163052" y="272716"/>
            <a:ext cx="2225289" cy="52322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데이터 </a:t>
            </a:r>
            <a:r>
              <a:rPr lang="ko-KR" altLang="en-US" sz="2800" b="1" spc="-300" dirty="0" err="1">
                <a:solidFill>
                  <a:schemeClr val="accent1"/>
                </a:solidFill>
              </a:rPr>
              <a:t>전처리</a:t>
            </a:r>
            <a:endParaRPr lang="ko-KR" altLang="en-US" sz="2800" b="1" spc="-300" dirty="0">
              <a:solidFill>
                <a:schemeClr val="accent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B12934F-C100-56D5-E155-A7BCB5EE3AC9}"/>
              </a:ext>
            </a:extLst>
          </p:cNvPr>
          <p:cNvSpPr/>
          <p:nvPr/>
        </p:nvSpPr>
        <p:spPr>
          <a:xfrm>
            <a:off x="10097311" y="6461043"/>
            <a:ext cx="2029838" cy="220493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8FFB935-08BA-0C8B-2344-92C524F881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1333" y="1202174"/>
            <a:ext cx="3705422" cy="237080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6DB599D-D023-F52F-E090-6BA7BA945D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3026" y="1202173"/>
            <a:ext cx="2420545" cy="2370807"/>
          </a:xfrm>
          <a:prstGeom prst="rect">
            <a:avLst/>
          </a:prstGeom>
        </p:spPr>
      </p:pic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39458D2E-CBC6-1CD1-8916-93D0DCFD6D45}"/>
              </a:ext>
            </a:extLst>
          </p:cNvPr>
          <p:cNvCxnSpPr>
            <a:cxnSpLocks/>
            <a:stCxn id="12" idx="3"/>
            <a:endCxn id="15" idx="1"/>
          </p:cNvCxnSpPr>
          <p:nvPr/>
        </p:nvCxnSpPr>
        <p:spPr>
          <a:xfrm flipV="1">
            <a:off x="7962928" y="1543221"/>
            <a:ext cx="713364" cy="51315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6A7817D-9643-A446-2A57-6CEAA400CEB9}"/>
              </a:ext>
            </a:extLst>
          </p:cNvPr>
          <p:cNvSpPr/>
          <p:nvPr/>
        </p:nvSpPr>
        <p:spPr>
          <a:xfrm>
            <a:off x="6010911" y="1704237"/>
            <a:ext cx="1952017" cy="1225685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194864E-41AA-D4A3-D38A-98C81DC63B7C}"/>
              </a:ext>
            </a:extLst>
          </p:cNvPr>
          <p:cNvSpPr/>
          <p:nvPr/>
        </p:nvSpPr>
        <p:spPr>
          <a:xfrm>
            <a:off x="6010911" y="1443531"/>
            <a:ext cx="1952017" cy="12256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64B6EED-D8A2-E0A9-4896-A98E82F64C9B}"/>
              </a:ext>
            </a:extLst>
          </p:cNvPr>
          <p:cNvCxnSpPr>
            <a:cxnSpLocks/>
            <a:endCxn id="14" idx="1"/>
          </p:cNvCxnSpPr>
          <p:nvPr/>
        </p:nvCxnSpPr>
        <p:spPr>
          <a:xfrm flipV="1">
            <a:off x="7969281" y="1782199"/>
            <a:ext cx="713364" cy="1037758"/>
          </a:xfrm>
          <a:prstGeom prst="straightConnector1">
            <a:avLst/>
          </a:prstGeom>
          <a:ln w="28575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0FE6F46-36AA-62E6-BD16-02401DC2AE5B}"/>
              </a:ext>
            </a:extLst>
          </p:cNvPr>
          <p:cNvSpPr/>
          <p:nvPr/>
        </p:nvSpPr>
        <p:spPr>
          <a:xfrm>
            <a:off x="8682645" y="1691267"/>
            <a:ext cx="3164864" cy="181864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E6ADBB2-5BFE-D3C8-6C00-CF1D4BF60D81}"/>
              </a:ext>
            </a:extLst>
          </p:cNvPr>
          <p:cNvSpPr/>
          <p:nvPr/>
        </p:nvSpPr>
        <p:spPr>
          <a:xfrm>
            <a:off x="8676292" y="1438667"/>
            <a:ext cx="3171217" cy="20910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5B2A37D8-975C-657E-4148-91C66B74E9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6792" y="4005171"/>
            <a:ext cx="3951705" cy="2323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9685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_008_10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24D60"/>
      </a:accent1>
      <a:accent2>
        <a:srgbClr val="006182"/>
      </a:accent2>
      <a:accent3>
        <a:srgbClr val="4E849C"/>
      </a:accent3>
      <a:accent4>
        <a:srgbClr val="DCDBD9"/>
      </a:accent4>
      <a:accent5>
        <a:srgbClr val="3B626E"/>
      </a:accent5>
      <a:accent6>
        <a:srgbClr val="27383E"/>
      </a:accent6>
      <a:hlink>
        <a:srgbClr val="3F3F3F"/>
      </a:hlink>
      <a:folHlink>
        <a:srgbClr val="3F3F3F"/>
      </a:folHlink>
    </a:clrScheme>
    <a:fontScheme name="Pretendard_Black_standard">
      <a:majorFont>
        <a:latin typeface="Pretendard Black"/>
        <a:ea typeface="Pretendard Black"/>
        <a:cs typeface=""/>
      </a:majorFont>
      <a:minorFont>
        <a:latin typeface="Pretendar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5969</TotalTime>
  <Words>864</Words>
  <Application>Microsoft Office PowerPoint</Application>
  <PresentationFormat>와이드스크린</PresentationFormat>
  <Paragraphs>252</Paragraphs>
  <Slides>28</Slides>
  <Notes>27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4" baseType="lpstr">
      <vt:lpstr>Pretendard</vt:lpstr>
      <vt:lpstr>Pretendard Black</vt:lpstr>
      <vt:lpstr>맑은 고딕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다은 이</cp:lastModifiedBy>
  <cp:revision>395</cp:revision>
  <dcterms:created xsi:type="dcterms:W3CDTF">2022-08-03T01:14:38Z</dcterms:created>
  <dcterms:modified xsi:type="dcterms:W3CDTF">2024-11-06T06:15:53Z</dcterms:modified>
</cp:coreProperties>
</file>